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8" r:id="rId4"/>
    <p:sldId id="278" r:id="rId5"/>
    <p:sldId id="279" r:id="rId6"/>
    <p:sldId id="257" r:id="rId7"/>
    <p:sldId id="258" r:id="rId8"/>
    <p:sldId id="259" r:id="rId9"/>
    <p:sldId id="271" r:id="rId10"/>
    <p:sldId id="260" r:id="rId11"/>
    <p:sldId id="262" r:id="rId12"/>
    <p:sldId id="272" r:id="rId13"/>
    <p:sldId id="261" r:id="rId14"/>
    <p:sldId id="263" r:id="rId15"/>
    <p:sldId id="273" r:id="rId16"/>
    <p:sldId id="264" r:id="rId17"/>
    <p:sldId id="276" r:id="rId18"/>
    <p:sldId id="277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4A5D7-DD10-4F8B-87A0-C4269D1617F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EAB208-C6A1-4AE3-82AD-ABEB6AD5412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QnA</a:t>
          </a:r>
          <a:endParaRPr lang="ko-KR" altLang="en-US" dirty="0"/>
        </a:p>
      </dgm:t>
    </dgm:pt>
    <dgm:pt modelId="{72F71058-5EBB-4F09-9CB3-2F49289F0947}">
      <dgm:prSet phldrT="[텍스트]"/>
      <dgm:spPr/>
      <dgm:t>
        <a:bodyPr/>
        <a:lstStyle/>
        <a:p>
          <a:pPr latinLnBrk="1"/>
          <a:r>
            <a:rPr lang="ko-KR" altLang="en-US" dirty="0" smtClean="0"/>
            <a:t>글쓰기</a:t>
          </a:r>
          <a:endParaRPr lang="ko-KR" altLang="en-US" dirty="0"/>
        </a:p>
      </dgm:t>
    </dgm:pt>
    <dgm:pt modelId="{32494C75-2F82-4D36-B7F2-A67DF9546646}">
      <dgm:prSet phldrT="[텍스트]"/>
      <dgm:spPr/>
      <dgm:t>
        <a:bodyPr/>
        <a:lstStyle/>
        <a:p>
          <a:pPr latinLnBrk="1"/>
          <a:r>
            <a:rPr lang="ko-KR" altLang="en-US" dirty="0" smtClean="0"/>
            <a:t>게시판</a:t>
          </a:r>
          <a:endParaRPr lang="ko-KR" altLang="en-US" dirty="0"/>
        </a:p>
      </dgm:t>
    </dgm:pt>
    <dgm:pt modelId="{6DC7DE3B-5FDE-4D33-A77F-B0F347EAAE60}" type="sibTrans" cxnId="{11389316-AA0B-4156-AB51-22D6B993C310}">
      <dgm:prSet/>
      <dgm:spPr/>
      <dgm:t>
        <a:bodyPr/>
        <a:lstStyle/>
        <a:p>
          <a:pPr latinLnBrk="1"/>
          <a:endParaRPr lang="ko-KR" altLang="en-US"/>
        </a:p>
      </dgm:t>
    </dgm:pt>
    <dgm:pt modelId="{E473E886-5947-4301-837D-DC905CBDA92B}" type="parTrans" cxnId="{11389316-AA0B-4156-AB51-22D6B993C310}">
      <dgm:prSet/>
      <dgm:spPr/>
      <dgm:t>
        <a:bodyPr/>
        <a:lstStyle/>
        <a:p>
          <a:pPr latinLnBrk="1"/>
          <a:endParaRPr lang="ko-KR" altLang="en-US"/>
        </a:p>
      </dgm:t>
    </dgm:pt>
    <dgm:pt modelId="{516A2AE9-8D4C-41DC-9C71-9C97CCEABC39}">
      <dgm:prSet phldrT="[텍스트]"/>
      <dgm:spPr/>
      <dgm:t>
        <a:bodyPr/>
        <a:lstStyle/>
        <a:p>
          <a:pPr latinLnBrk="1"/>
          <a:r>
            <a:rPr lang="en-US" altLang="ko-KR" dirty="0" smtClean="0"/>
            <a:t>Talk</a:t>
          </a:r>
          <a:endParaRPr lang="ko-KR" altLang="en-US" dirty="0"/>
        </a:p>
      </dgm:t>
    </dgm:pt>
    <dgm:pt modelId="{DC86120B-C0A6-446B-BD23-D61D9B1FE449}" type="sibTrans" cxnId="{47DEA829-89C2-491D-86E1-094C5C048EB5}">
      <dgm:prSet/>
      <dgm:spPr/>
      <dgm:t>
        <a:bodyPr/>
        <a:lstStyle/>
        <a:p>
          <a:pPr latinLnBrk="1"/>
          <a:endParaRPr lang="ko-KR" altLang="en-US"/>
        </a:p>
      </dgm:t>
    </dgm:pt>
    <dgm:pt modelId="{E1C4C225-3C04-4C9B-9733-6326102200F9}" type="parTrans" cxnId="{47DEA829-89C2-491D-86E1-094C5C048EB5}">
      <dgm:prSet/>
      <dgm:spPr/>
      <dgm:t>
        <a:bodyPr/>
        <a:lstStyle/>
        <a:p>
          <a:pPr latinLnBrk="1"/>
          <a:endParaRPr lang="ko-KR" altLang="en-US"/>
        </a:p>
      </dgm:t>
    </dgm:pt>
    <dgm:pt modelId="{A407CD50-9487-4CAA-832F-CF4C035E0DF9}">
      <dgm:prSet phldrT="[텍스트]"/>
      <dgm:spPr/>
      <dgm:t>
        <a:bodyPr/>
        <a:lstStyle/>
        <a:p>
          <a:pPr latinLnBrk="1"/>
          <a:r>
            <a:rPr lang="en-US" altLang="ko-KR" dirty="0" smtClean="0"/>
            <a:t>Multimedia</a:t>
          </a:r>
          <a:endParaRPr lang="ko-KR" altLang="en-US" dirty="0"/>
        </a:p>
      </dgm:t>
    </dgm:pt>
    <dgm:pt modelId="{D0108DD8-AC7C-4EF8-959C-F937B50C3847}">
      <dgm:prSet phldrT="[텍스트]"/>
      <dgm:spPr/>
      <dgm:t>
        <a:bodyPr/>
        <a:lstStyle/>
        <a:p>
          <a:pPr latinLnBrk="1"/>
          <a:r>
            <a:rPr lang="ko-KR" altLang="en-US" dirty="0" smtClean="0"/>
            <a:t>출력 창</a:t>
          </a:r>
          <a:endParaRPr lang="ko-KR" altLang="en-US" dirty="0"/>
        </a:p>
      </dgm:t>
    </dgm:pt>
    <dgm:pt modelId="{D05FA120-F704-48FB-BC58-7B58C8184390}">
      <dgm:prSet phldrT="[텍스트]"/>
      <dgm:spPr/>
      <dgm:t>
        <a:bodyPr/>
        <a:lstStyle/>
        <a:p>
          <a:pPr latinLnBrk="1"/>
          <a:r>
            <a:rPr lang="ko-KR" altLang="en-US" dirty="0" smtClean="0"/>
            <a:t>좌측메뉴</a:t>
          </a:r>
          <a:endParaRPr lang="ko-KR" altLang="en-US" dirty="0"/>
        </a:p>
      </dgm:t>
    </dgm:pt>
    <dgm:pt modelId="{4D21F61A-5CF1-4DF6-9ED9-B2E249B7D611}">
      <dgm:prSet phldrT="[텍스트]"/>
      <dgm:spPr/>
      <dgm:t>
        <a:bodyPr/>
        <a:lstStyle/>
        <a:p>
          <a:pPr latinLnBrk="1"/>
          <a:r>
            <a:rPr lang="en-US" altLang="ko-KR" dirty="0" smtClean="0"/>
            <a:t>Information</a:t>
          </a:r>
          <a:endParaRPr lang="ko-KR" altLang="en-US" dirty="0"/>
        </a:p>
      </dgm:t>
    </dgm:pt>
    <dgm:pt modelId="{6190F633-2691-4B72-B16B-DC9E59481018}" type="sibTrans" cxnId="{DEE841E7-280A-4DF3-BD3E-5FB697D14D63}">
      <dgm:prSet/>
      <dgm:spPr/>
      <dgm:t>
        <a:bodyPr/>
        <a:lstStyle/>
        <a:p>
          <a:pPr latinLnBrk="1"/>
          <a:endParaRPr lang="ko-KR" altLang="en-US"/>
        </a:p>
      </dgm:t>
    </dgm:pt>
    <dgm:pt modelId="{080AC140-10E8-46AF-BEFC-AD28FDAD389E}" type="parTrans" cxnId="{DEE841E7-280A-4DF3-BD3E-5FB697D14D63}">
      <dgm:prSet/>
      <dgm:spPr/>
      <dgm:t>
        <a:bodyPr/>
        <a:lstStyle/>
        <a:p>
          <a:pPr latinLnBrk="1"/>
          <a:endParaRPr lang="ko-KR" altLang="en-US"/>
        </a:p>
      </dgm:t>
    </dgm:pt>
    <dgm:pt modelId="{A5027B4E-CFE9-4111-9F29-040BF0DBAA98}" type="sibTrans" cxnId="{3D89A8F7-05E3-489A-B8D9-DAEE356C9EE4}">
      <dgm:prSet/>
      <dgm:spPr/>
      <dgm:t>
        <a:bodyPr/>
        <a:lstStyle/>
        <a:p>
          <a:pPr latinLnBrk="1"/>
          <a:endParaRPr lang="ko-KR" altLang="en-US"/>
        </a:p>
      </dgm:t>
    </dgm:pt>
    <dgm:pt modelId="{F7287897-651F-4B0B-855C-3405033682A3}" type="parTrans" cxnId="{3D89A8F7-05E3-489A-B8D9-DAEE356C9EE4}">
      <dgm:prSet/>
      <dgm:spPr/>
      <dgm:t>
        <a:bodyPr/>
        <a:lstStyle/>
        <a:p>
          <a:pPr latinLnBrk="1"/>
          <a:endParaRPr lang="ko-KR" altLang="en-US"/>
        </a:p>
      </dgm:t>
    </dgm:pt>
    <dgm:pt modelId="{4419AAB3-F794-4724-A45C-B9AAD1623B50}">
      <dgm:prSet phldrT="[텍스트]"/>
      <dgm:spPr/>
      <dgm:t>
        <a:bodyPr/>
        <a:lstStyle/>
        <a:p>
          <a:pPr latinLnBrk="1"/>
          <a:r>
            <a:rPr lang="en-US" altLang="ko-KR" dirty="0" smtClean="0"/>
            <a:t>Home</a:t>
          </a:r>
          <a:endParaRPr lang="ko-KR" altLang="en-US" dirty="0"/>
        </a:p>
      </dgm:t>
    </dgm:pt>
    <dgm:pt modelId="{2827F0D5-3755-4366-AC03-D9DB357CB777}">
      <dgm:prSet phldrT="[텍스트]"/>
      <dgm:spPr/>
      <dgm:t>
        <a:bodyPr/>
        <a:lstStyle/>
        <a:p>
          <a:pPr latinLnBrk="1"/>
          <a:r>
            <a:rPr lang="ko-KR" altLang="en-US" dirty="0" smtClean="0"/>
            <a:t>메뉴</a:t>
          </a:r>
          <a:endParaRPr lang="ko-KR" altLang="en-US" dirty="0"/>
        </a:p>
      </dgm:t>
    </dgm:pt>
    <dgm:pt modelId="{B39FB7C4-A56E-4D76-B3DC-2298737B590D}" type="sibTrans" cxnId="{18EBFAAA-CBED-401E-B0FA-ECDC0F7152D4}">
      <dgm:prSet/>
      <dgm:spPr/>
      <dgm:t>
        <a:bodyPr/>
        <a:lstStyle/>
        <a:p>
          <a:pPr latinLnBrk="1"/>
          <a:endParaRPr lang="ko-KR" altLang="en-US"/>
        </a:p>
      </dgm:t>
    </dgm:pt>
    <dgm:pt modelId="{27BE98D0-0A5A-42C5-B10C-4A6BECAA7ECE}" type="parTrans" cxnId="{18EBFAAA-CBED-401E-B0FA-ECDC0F7152D4}">
      <dgm:prSet/>
      <dgm:spPr/>
      <dgm:t>
        <a:bodyPr/>
        <a:lstStyle/>
        <a:p>
          <a:pPr latinLnBrk="1"/>
          <a:endParaRPr lang="ko-KR" altLang="en-US"/>
        </a:p>
      </dgm:t>
    </dgm:pt>
    <dgm:pt modelId="{5FC206C8-BD47-404B-BA06-2DD2B172F963}" type="sibTrans" cxnId="{4D3DE930-9120-4F0F-A604-2F1FEEA7C291}">
      <dgm:prSet/>
      <dgm:spPr/>
      <dgm:t>
        <a:bodyPr/>
        <a:lstStyle/>
        <a:p>
          <a:pPr latinLnBrk="1"/>
          <a:endParaRPr lang="ko-KR" altLang="en-US"/>
        </a:p>
      </dgm:t>
    </dgm:pt>
    <dgm:pt modelId="{85726BD0-355C-4E6B-949F-6FF21A420FD6}" type="parTrans" cxnId="{4D3DE930-9120-4F0F-A604-2F1FEEA7C291}">
      <dgm:prSet/>
      <dgm:spPr/>
      <dgm:t>
        <a:bodyPr/>
        <a:lstStyle/>
        <a:p>
          <a:pPr latinLnBrk="1"/>
          <a:endParaRPr lang="ko-KR" altLang="en-US"/>
        </a:p>
      </dgm:t>
    </dgm:pt>
    <dgm:pt modelId="{E17FAF7A-75F9-4177-A56C-5618CBAA80DF}" type="sibTrans" cxnId="{37FCCDAB-5640-42D9-A0C6-0C24C3AC33F1}">
      <dgm:prSet/>
      <dgm:spPr/>
      <dgm:t>
        <a:bodyPr/>
        <a:lstStyle/>
        <a:p>
          <a:pPr latinLnBrk="1"/>
          <a:endParaRPr lang="ko-KR" altLang="en-US"/>
        </a:p>
      </dgm:t>
    </dgm:pt>
    <dgm:pt modelId="{16B4A507-1456-4197-9DD2-AA0D9DF0F2E7}" type="parTrans" cxnId="{37FCCDAB-5640-42D9-A0C6-0C24C3AC33F1}">
      <dgm:prSet/>
      <dgm:spPr/>
      <dgm:t>
        <a:bodyPr/>
        <a:lstStyle/>
        <a:p>
          <a:pPr latinLnBrk="1"/>
          <a:endParaRPr lang="ko-KR" altLang="en-US"/>
        </a:p>
      </dgm:t>
    </dgm:pt>
    <dgm:pt modelId="{6571C655-6BE9-4143-A38C-4AB2A61ED6DC}" type="sibTrans" cxnId="{CEC1FE29-7326-45C4-869D-EC2BEC6B5A66}">
      <dgm:prSet/>
      <dgm:spPr/>
      <dgm:t>
        <a:bodyPr/>
        <a:lstStyle/>
        <a:p>
          <a:pPr latinLnBrk="1"/>
          <a:endParaRPr lang="ko-KR" altLang="en-US"/>
        </a:p>
      </dgm:t>
    </dgm:pt>
    <dgm:pt modelId="{50889352-CAB6-435C-ADEC-EBD80A979D38}" type="parTrans" cxnId="{CEC1FE29-7326-45C4-869D-EC2BEC6B5A66}">
      <dgm:prSet/>
      <dgm:spPr/>
      <dgm:t>
        <a:bodyPr/>
        <a:lstStyle/>
        <a:p>
          <a:pPr latinLnBrk="1"/>
          <a:endParaRPr lang="ko-KR" altLang="en-US"/>
        </a:p>
      </dgm:t>
    </dgm:pt>
    <dgm:pt modelId="{40808DF7-69F1-4309-9837-03DF82EB5829}" type="sibTrans" cxnId="{B841BAA2-2523-4540-9CD9-1D3BEFAE176E}">
      <dgm:prSet/>
      <dgm:spPr/>
      <dgm:t>
        <a:bodyPr/>
        <a:lstStyle/>
        <a:p>
          <a:pPr latinLnBrk="1"/>
          <a:endParaRPr lang="ko-KR" altLang="en-US"/>
        </a:p>
      </dgm:t>
    </dgm:pt>
    <dgm:pt modelId="{1C936A09-EF19-41C9-AB2A-B393E78DCA7D}" type="parTrans" cxnId="{B841BAA2-2523-4540-9CD9-1D3BEFAE176E}">
      <dgm:prSet/>
      <dgm:spPr/>
      <dgm:t>
        <a:bodyPr/>
        <a:lstStyle/>
        <a:p>
          <a:pPr latinLnBrk="1"/>
          <a:endParaRPr lang="ko-KR" altLang="en-US"/>
        </a:p>
      </dgm:t>
    </dgm:pt>
    <dgm:pt modelId="{0192BCFF-5AA4-4082-83DA-280A8CF6ABE0}">
      <dgm:prSet phldrT="[텍스트]"/>
      <dgm:spPr/>
      <dgm:t>
        <a:bodyPr/>
        <a:lstStyle/>
        <a:p>
          <a:pPr latinLnBrk="1"/>
          <a:r>
            <a:rPr lang="ko-KR" altLang="en-US" dirty="0" smtClean="0"/>
            <a:t>하단부</a:t>
          </a:r>
          <a:endParaRPr lang="ko-KR" altLang="en-US" dirty="0"/>
        </a:p>
      </dgm:t>
    </dgm:pt>
    <dgm:pt modelId="{A9FF2358-9074-4E4A-BAC0-91BFC9D9C11E}" type="sibTrans" cxnId="{53772D79-3DB5-4819-BA1B-53BA1C5C3A6A}">
      <dgm:prSet/>
      <dgm:spPr/>
      <dgm:t>
        <a:bodyPr/>
        <a:lstStyle/>
        <a:p>
          <a:pPr latinLnBrk="1"/>
          <a:endParaRPr lang="ko-KR" altLang="en-US"/>
        </a:p>
      </dgm:t>
    </dgm:pt>
    <dgm:pt modelId="{846C2569-1962-4571-A12C-CAFE4D61DB32}" type="parTrans" cxnId="{53772D79-3DB5-4819-BA1B-53BA1C5C3A6A}">
      <dgm:prSet/>
      <dgm:spPr/>
      <dgm:t>
        <a:bodyPr/>
        <a:lstStyle/>
        <a:p>
          <a:pPr latinLnBrk="1"/>
          <a:endParaRPr lang="ko-KR" altLang="en-US"/>
        </a:p>
      </dgm:t>
    </dgm:pt>
    <dgm:pt modelId="{A1828495-AF0B-4615-9519-40A25DC2BABE}">
      <dgm:prSet phldrT="[텍스트]"/>
      <dgm:spPr/>
      <dgm:t>
        <a:bodyPr/>
        <a:lstStyle/>
        <a:p>
          <a:pPr latinLnBrk="1"/>
          <a:r>
            <a:rPr lang="ko-KR" altLang="en-US" dirty="0" smtClean="0"/>
            <a:t>상단 부</a:t>
          </a:r>
          <a:endParaRPr lang="ko-KR" altLang="en-US" dirty="0"/>
        </a:p>
      </dgm:t>
    </dgm:pt>
    <dgm:pt modelId="{314E12A3-C39F-47B8-8A7A-BDC6332BDCDD}" type="sibTrans" cxnId="{314B5C7B-7FC2-4461-805D-60F974F8A7C2}">
      <dgm:prSet/>
      <dgm:spPr/>
      <dgm:t>
        <a:bodyPr/>
        <a:lstStyle/>
        <a:p>
          <a:pPr latinLnBrk="1"/>
          <a:endParaRPr lang="ko-KR" altLang="en-US"/>
        </a:p>
      </dgm:t>
    </dgm:pt>
    <dgm:pt modelId="{03BFB142-6518-43EA-8AF8-3B3E0F41ED5E}" type="parTrans" cxnId="{314B5C7B-7FC2-4461-805D-60F974F8A7C2}">
      <dgm:prSet/>
      <dgm:spPr/>
      <dgm:t>
        <a:bodyPr/>
        <a:lstStyle/>
        <a:p>
          <a:pPr latinLnBrk="1"/>
          <a:endParaRPr lang="ko-KR" altLang="en-US"/>
        </a:p>
      </dgm:t>
    </dgm:pt>
    <dgm:pt modelId="{305A4C5F-A344-4547-863E-D37E025C0B4A}" type="sibTrans" cxnId="{EBDA865F-4503-4E87-86E4-39C9182D0F5B}">
      <dgm:prSet/>
      <dgm:spPr/>
      <dgm:t>
        <a:bodyPr/>
        <a:lstStyle/>
        <a:p>
          <a:pPr latinLnBrk="1"/>
          <a:endParaRPr lang="ko-KR" altLang="en-US"/>
        </a:p>
      </dgm:t>
    </dgm:pt>
    <dgm:pt modelId="{ACAEDC23-4408-418F-A507-63C1AE028C34}" type="parTrans" cxnId="{EBDA865F-4503-4E87-86E4-39C9182D0F5B}">
      <dgm:prSet/>
      <dgm:spPr/>
      <dgm:t>
        <a:bodyPr/>
        <a:lstStyle/>
        <a:p>
          <a:pPr latinLnBrk="1"/>
          <a:endParaRPr lang="ko-KR" altLang="en-US"/>
        </a:p>
      </dgm:t>
    </dgm:pt>
    <dgm:pt modelId="{E2632C06-F706-4412-B545-82C39A589ECD}">
      <dgm:prSet phldrT="[텍스트]"/>
      <dgm:spPr/>
      <dgm:t>
        <a:bodyPr/>
        <a:lstStyle/>
        <a:p>
          <a:pPr latinLnBrk="1"/>
          <a:r>
            <a:rPr lang="en-US" altLang="ko-KR" dirty="0" smtClean="0"/>
            <a:t>Main</a:t>
          </a:r>
          <a:r>
            <a:rPr lang="ko-KR" altLang="en-US" dirty="0" smtClean="0"/>
            <a:t>화면</a:t>
          </a:r>
          <a:endParaRPr lang="ko-KR" altLang="en-US" dirty="0"/>
        </a:p>
      </dgm:t>
    </dgm:pt>
    <dgm:pt modelId="{92E2EEB7-685A-4258-B21B-A51DC0747BD1}" type="sibTrans" cxnId="{0A054CA0-7316-4E2F-B248-DC7A250651AE}">
      <dgm:prSet/>
      <dgm:spPr/>
      <dgm:t>
        <a:bodyPr/>
        <a:lstStyle/>
        <a:p>
          <a:pPr latinLnBrk="1"/>
          <a:endParaRPr lang="ko-KR" altLang="en-US"/>
        </a:p>
      </dgm:t>
    </dgm:pt>
    <dgm:pt modelId="{4C3B8605-8C6D-456A-85E8-479803A03475}" type="parTrans" cxnId="{0A054CA0-7316-4E2F-B248-DC7A250651AE}">
      <dgm:prSet/>
      <dgm:spPr/>
      <dgm:t>
        <a:bodyPr/>
        <a:lstStyle/>
        <a:p>
          <a:pPr latinLnBrk="1"/>
          <a:endParaRPr lang="ko-KR" altLang="en-US"/>
        </a:p>
      </dgm:t>
    </dgm:pt>
    <dgm:pt modelId="{0B10496F-18FD-4FEA-A17F-481F7539C130}">
      <dgm:prSet phldrT="[텍스트]"/>
      <dgm:spPr/>
      <dgm:t>
        <a:bodyPr/>
        <a:lstStyle/>
        <a:p>
          <a:pPr latinLnBrk="1"/>
          <a:r>
            <a:rPr lang="ko-KR" altLang="en-US" dirty="0" smtClean="0"/>
            <a:t>로그인</a:t>
          </a:r>
          <a:endParaRPr lang="ko-KR" altLang="en-US" dirty="0"/>
        </a:p>
      </dgm:t>
    </dgm:pt>
    <dgm:pt modelId="{64BB6597-79AD-4ADD-9C13-3CCE7BA73428}" type="parTrans" cxnId="{1B69138A-F5F4-4D42-8968-726AFC1182C2}">
      <dgm:prSet/>
      <dgm:spPr/>
      <dgm:t>
        <a:bodyPr/>
        <a:lstStyle/>
        <a:p>
          <a:pPr latinLnBrk="1"/>
          <a:endParaRPr lang="ko-KR" altLang="en-US"/>
        </a:p>
      </dgm:t>
    </dgm:pt>
    <dgm:pt modelId="{F05430C5-5451-42DB-882F-90706879415C}" type="sibTrans" cxnId="{1B69138A-F5F4-4D42-8968-726AFC1182C2}">
      <dgm:prSet/>
      <dgm:spPr/>
      <dgm:t>
        <a:bodyPr/>
        <a:lstStyle/>
        <a:p>
          <a:pPr latinLnBrk="1"/>
          <a:endParaRPr lang="ko-KR" altLang="en-US"/>
        </a:p>
      </dgm:t>
    </dgm:pt>
    <dgm:pt modelId="{29202DD1-1A12-4BDB-942A-8F87FEBE4F45}">
      <dgm:prSet phldrT="[텍스트]"/>
      <dgm:spPr/>
      <dgm:t>
        <a:bodyPr/>
        <a:lstStyle/>
        <a:p>
          <a:pPr latinLnBrk="1"/>
          <a:r>
            <a:rPr lang="ko-KR" altLang="en-US" dirty="0" smtClean="0"/>
            <a:t>게시판</a:t>
          </a:r>
          <a:endParaRPr lang="ko-KR" altLang="en-US" dirty="0"/>
        </a:p>
      </dgm:t>
    </dgm:pt>
    <dgm:pt modelId="{AC56E667-831F-424C-8E56-47714F2068D8}" type="parTrans" cxnId="{3486C4A5-3175-4039-A6E1-9C061A00B90C}">
      <dgm:prSet/>
      <dgm:spPr/>
      <dgm:t>
        <a:bodyPr/>
        <a:lstStyle/>
        <a:p>
          <a:pPr latinLnBrk="1"/>
          <a:endParaRPr lang="ko-KR" altLang="en-US"/>
        </a:p>
      </dgm:t>
    </dgm:pt>
    <dgm:pt modelId="{7472C08E-2DD3-4D20-B703-C66097F2D34E}" type="sibTrans" cxnId="{3486C4A5-3175-4039-A6E1-9C061A00B90C}">
      <dgm:prSet/>
      <dgm:spPr/>
      <dgm:t>
        <a:bodyPr/>
        <a:lstStyle/>
        <a:p>
          <a:pPr latinLnBrk="1"/>
          <a:endParaRPr lang="ko-KR" altLang="en-US"/>
        </a:p>
      </dgm:t>
    </dgm:pt>
    <dgm:pt modelId="{42F6B885-5311-4736-AC72-5E830C6456C4}">
      <dgm:prSet phldrT="[텍스트]"/>
      <dgm:spPr/>
      <dgm:t>
        <a:bodyPr/>
        <a:lstStyle/>
        <a:p>
          <a:pPr latinLnBrk="1"/>
          <a:r>
            <a:rPr lang="ko-KR" altLang="en-US" dirty="0" smtClean="0"/>
            <a:t>글쓰기</a:t>
          </a:r>
          <a:endParaRPr lang="ko-KR" altLang="en-US" dirty="0"/>
        </a:p>
      </dgm:t>
    </dgm:pt>
    <dgm:pt modelId="{81A8FEF0-E475-4FCD-AEE1-5E62B2A9FDCE}" type="parTrans" cxnId="{1D96CF79-5B6E-46DD-BF94-77B9782A3506}">
      <dgm:prSet/>
      <dgm:spPr/>
      <dgm:t>
        <a:bodyPr/>
        <a:lstStyle/>
        <a:p>
          <a:pPr latinLnBrk="1"/>
          <a:endParaRPr lang="ko-KR" altLang="en-US"/>
        </a:p>
      </dgm:t>
    </dgm:pt>
    <dgm:pt modelId="{FF3EDE06-8D96-4943-AD07-7A535472F9CA}" type="sibTrans" cxnId="{1D96CF79-5B6E-46DD-BF94-77B9782A3506}">
      <dgm:prSet/>
      <dgm:spPr/>
      <dgm:t>
        <a:bodyPr/>
        <a:lstStyle/>
        <a:p>
          <a:pPr latinLnBrk="1"/>
          <a:endParaRPr lang="ko-KR" altLang="en-US"/>
        </a:p>
      </dgm:t>
    </dgm:pt>
    <dgm:pt modelId="{E5FC5EA0-1A6C-447D-A77D-43E3604F1C7D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댓글쓰기</a:t>
          </a:r>
          <a:endParaRPr lang="ko-KR" altLang="en-US" dirty="0"/>
        </a:p>
      </dgm:t>
    </dgm:pt>
    <dgm:pt modelId="{645F471E-84C3-4256-8B4C-8D67C167E178}" type="parTrans" cxnId="{F57E6FB9-2374-4AC7-87FE-075258FF63AE}">
      <dgm:prSet/>
      <dgm:spPr/>
      <dgm:t>
        <a:bodyPr/>
        <a:lstStyle/>
        <a:p>
          <a:pPr latinLnBrk="1"/>
          <a:endParaRPr lang="ko-KR" altLang="en-US"/>
        </a:p>
      </dgm:t>
    </dgm:pt>
    <dgm:pt modelId="{2AF5F594-69A9-4AAA-AA35-EBCAC8862C49}" type="sibTrans" cxnId="{F57E6FB9-2374-4AC7-87FE-075258FF63AE}">
      <dgm:prSet/>
      <dgm:spPr/>
      <dgm:t>
        <a:bodyPr/>
        <a:lstStyle/>
        <a:p>
          <a:pPr latinLnBrk="1"/>
          <a:endParaRPr lang="ko-KR" altLang="en-US"/>
        </a:p>
      </dgm:t>
    </dgm:pt>
    <dgm:pt modelId="{4955BE72-8C51-4112-8329-968AC5846BF2}">
      <dgm:prSet phldrT="[텍스트]"/>
      <dgm:spPr/>
      <dgm:t>
        <a:bodyPr/>
        <a:lstStyle/>
        <a:p>
          <a:pPr latinLnBrk="1"/>
          <a:r>
            <a:rPr lang="ko-KR" altLang="en-US" smtClean="0"/>
            <a:t>답글달기</a:t>
          </a:r>
          <a:endParaRPr lang="ko-KR" altLang="en-US" dirty="0"/>
        </a:p>
      </dgm:t>
    </dgm:pt>
    <dgm:pt modelId="{8610A31D-1C79-40DC-8ECD-178F621F1547}" type="parTrans" cxnId="{9187849A-45C2-423F-B4BA-DBAF12FC27E5}">
      <dgm:prSet/>
      <dgm:spPr/>
      <dgm:t>
        <a:bodyPr/>
        <a:lstStyle/>
        <a:p>
          <a:pPr latinLnBrk="1"/>
          <a:endParaRPr lang="ko-KR" altLang="en-US"/>
        </a:p>
      </dgm:t>
    </dgm:pt>
    <dgm:pt modelId="{B994A184-8AD3-45DD-AF95-970AF96D9581}" type="sibTrans" cxnId="{9187849A-45C2-423F-B4BA-DBAF12FC27E5}">
      <dgm:prSet/>
      <dgm:spPr/>
      <dgm:t>
        <a:bodyPr/>
        <a:lstStyle/>
        <a:p>
          <a:pPr latinLnBrk="1"/>
          <a:endParaRPr lang="ko-KR" altLang="en-US"/>
        </a:p>
      </dgm:t>
    </dgm:pt>
    <dgm:pt modelId="{C93B43C9-F2C0-43C8-BE27-FCA1763A85B0}" type="pres">
      <dgm:prSet presAssocID="{D5E4A5D7-DD10-4F8B-87A0-C4269D1617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E0C1DE-851E-4BF9-9B40-B9F8CE8B1032}" type="pres">
      <dgm:prSet presAssocID="{0B10496F-18FD-4FEA-A17F-481F7539C130}" presName="root1" presStyleCnt="0"/>
      <dgm:spPr/>
    </dgm:pt>
    <dgm:pt modelId="{42D18F76-C1E5-4EDA-8CDA-B3DAF45DC3BD}" type="pres">
      <dgm:prSet presAssocID="{0B10496F-18FD-4FEA-A17F-481F7539C13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64CB8E-6E91-4BA5-8DE7-AEB6DADD095D}" type="pres">
      <dgm:prSet presAssocID="{0B10496F-18FD-4FEA-A17F-481F7539C130}" presName="level2hierChild" presStyleCnt="0"/>
      <dgm:spPr/>
    </dgm:pt>
    <dgm:pt modelId="{3E7F54D7-A7B3-4520-9ABA-C20BC8C0E7F2}" type="pres">
      <dgm:prSet presAssocID="{4C3B8605-8C6D-456A-85E8-479803A03475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CEE0D7A-35C4-4D71-9D46-D76E6C4F173E}" type="pres">
      <dgm:prSet presAssocID="{4C3B8605-8C6D-456A-85E8-479803A03475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ED3FAFC-2BD8-4AB1-A5C1-1D24D89D04FB}" type="pres">
      <dgm:prSet presAssocID="{E2632C06-F706-4412-B545-82C39A589ECD}" presName="root2" presStyleCnt="0"/>
      <dgm:spPr/>
    </dgm:pt>
    <dgm:pt modelId="{FC2DDC0C-F598-4876-99FE-87E043210B62}" type="pres">
      <dgm:prSet presAssocID="{E2632C06-F706-4412-B545-82C39A589ECD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EF7DE3-48FA-428B-9167-E1AAABFCA599}" type="pres">
      <dgm:prSet presAssocID="{E2632C06-F706-4412-B545-82C39A589ECD}" presName="level3hierChild" presStyleCnt="0"/>
      <dgm:spPr/>
    </dgm:pt>
    <dgm:pt modelId="{6771ABBA-0DA0-4FA6-9913-5505C612293D}" type="pres">
      <dgm:prSet presAssocID="{ACAEDC23-4408-418F-A507-63C1AE028C34}" presName="conn2-1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4834B0F-BF75-4ED1-BE93-31DAD5E430D1}" type="pres">
      <dgm:prSet presAssocID="{ACAEDC23-4408-418F-A507-63C1AE028C34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BCE4EC7-25ED-4DAF-AC47-88B6B7764779}" type="pres">
      <dgm:prSet presAssocID="{A1828495-AF0B-4615-9519-40A25DC2BABE}" presName="root2" presStyleCnt="0"/>
      <dgm:spPr/>
    </dgm:pt>
    <dgm:pt modelId="{0E7D7E7A-78C2-4918-9567-E07F144E2821}" type="pres">
      <dgm:prSet presAssocID="{A1828495-AF0B-4615-9519-40A25DC2BABE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435F3E-A03A-4C99-AEE1-1D8CE55B9E1F}" type="pres">
      <dgm:prSet presAssocID="{A1828495-AF0B-4615-9519-40A25DC2BABE}" presName="level3hierChild" presStyleCnt="0"/>
      <dgm:spPr/>
    </dgm:pt>
    <dgm:pt modelId="{4CC2F341-1C34-4DCA-A57D-D4E6E1B2E351}" type="pres">
      <dgm:prSet presAssocID="{03BFB142-6518-43EA-8AF8-3B3E0F41ED5E}" presName="conn2-1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6542AEED-F79C-4A19-8965-49C02DAD0BAB}" type="pres">
      <dgm:prSet presAssocID="{03BFB142-6518-43EA-8AF8-3B3E0F41ED5E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E9FFE4F-8059-459E-8CC0-F9B884854D60}" type="pres">
      <dgm:prSet presAssocID="{0192BCFF-5AA4-4082-83DA-280A8CF6ABE0}" presName="root2" presStyleCnt="0"/>
      <dgm:spPr/>
    </dgm:pt>
    <dgm:pt modelId="{53049FB4-0F81-4F0F-9F4A-29E42A5CE771}" type="pres">
      <dgm:prSet presAssocID="{0192BCFF-5AA4-4082-83DA-280A8CF6ABE0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A21A19-52A0-4F90-BA4B-EC6BB6665382}" type="pres">
      <dgm:prSet presAssocID="{0192BCFF-5AA4-4082-83DA-280A8CF6ABE0}" presName="level3hierChild" presStyleCnt="0"/>
      <dgm:spPr/>
    </dgm:pt>
    <dgm:pt modelId="{5EE253C4-6A39-4336-B1E5-13D55D6649B1}" type="pres">
      <dgm:prSet presAssocID="{846C2569-1962-4571-A12C-CAFE4D61DB32}" presName="conn2-1" presStyleLbl="parChTrans1D4" presStyleIdx="0" presStyleCnt="14"/>
      <dgm:spPr/>
      <dgm:t>
        <a:bodyPr/>
        <a:lstStyle/>
        <a:p>
          <a:pPr latinLnBrk="1"/>
          <a:endParaRPr lang="ko-KR" altLang="en-US"/>
        </a:p>
      </dgm:t>
    </dgm:pt>
    <dgm:pt modelId="{FC18FFF2-40C3-40CA-831F-2A5B94705DE8}" type="pres">
      <dgm:prSet presAssocID="{846C2569-1962-4571-A12C-CAFE4D61DB32}" presName="connTx" presStyleLbl="parChTrans1D4" presStyleIdx="0" presStyleCnt="14"/>
      <dgm:spPr/>
      <dgm:t>
        <a:bodyPr/>
        <a:lstStyle/>
        <a:p>
          <a:pPr latinLnBrk="1"/>
          <a:endParaRPr lang="ko-KR" altLang="en-US"/>
        </a:p>
      </dgm:t>
    </dgm:pt>
    <dgm:pt modelId="{5DAD704A-62E1-4B80-9C69-C96C688BAE3D}" type="pres">
      <dgm:prSet presAssocID="{2827F0D5-3755-4366-AC03-D9DB357CB777}" presName="root2" presStyleCnt="0"/>
      <dgm:spPr/>
    </dgm:pt>
    <dgm:pt modelId="{C30B1CE9-F020-4507-9403-6DDE89E919C1}" type="pres">
      <dgm:prSet presAssocID="{2827F0D5-3755-4366-AC03-D9DB357CB777}" presName="LevelTwoTextNode" presStyleLbl="node4" presStyleIdx="0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EBE2E6-7687-404A-87D0-7FD4C6288B33}" type="pres">
      <dgm:prSet presAssocID="{2827F0D5-3755-4366-AC03-D9DB357CB777}" presName="level3hierChild" presStyleCnt="0"/>
      <dgm:spPr/>
    </dgm:pt>
    <dgm:pt modelId="{7799E040-0CC6-4E25-929B-7A339065ECB4}" type="pres">
      <dgm:prSet presAssocID="{1C936A09-EF19-41C9-AB2A-B393E78DCA7D}" presName="conn2-1" presStyleLbl="parChTrans1D4" presStyleIdx="1" presStyleCnt="14"/>
      <dgm:spPr/>
      <dgm:t>
        <a:bodyPr/>
        <a:lstStyle/>
        <a:p>
          <a:pPr latinLnBrk="1"/>
          <a:endParaRPr lang="ko-KR" altLang="en-US"/>
        </a:p>
      </dgm:t>
    </dgm:pt>
    <dgm:pt modelId="{55A09C48-DBC5-4B65-BEDB-E1684E764861}" type="pres">
      <dgm:prSet presAssocID="{1C936A09-EF19-41C9-AB2A-B393E78DCA7D}" presName="connTx" presStyleLbl="parChTrans1D4" presStyleIdx="1" presStyleCnt="14"/>
      <dgm:spPr/>
      <dgm:t>
        <a:bodyPr/>
        <a:lstStyle/>
        <a:p>
          <a:pPr latinLnBrk="1"/>
          <a:endParaRPr lang="ko-KR" altLang="en-US"/>
        </a:p>
      </dgm:t>
    </dgm:pt>
    <dgm:pt modelId="{4CB75901-99BA-4C48-A6A5-D885489AD3D0}" type="pres">
      <dgm:prSet presAssocID="{4419AAB3-F794-4724-A45C-B9AAD1623B50}" presName="root2" presStyleCnt="0"/>
      <dgm:spPr/>
    </dgm:pt>
    <dgm:pt modelId="{75CB2175-64EA-496E-BD47-49EF34D61F3E}" type="pres">
      <dgm:prSet presAssocID="{4419AAB3-F794-4724-A45C-B9AAD1623B50}" presName="LevelTwoTextNode" presStyleLbl="node4" presStyleIdx="1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5CABBE-250C-439D-9353-BE66128CA57B}" type="pres">
      <dgm:prSet presAssocID="{4419AAB3-F794-4724-A45C-B9AAD1623B50}" presName="level3hierChild" presStyleCnt="0"/>
      <dgm:spPr/>
    </dgm:pt>
    <dgm:pt modelId="{2D132D5A-0D90-481B-9181-6D2434899A39}" type="pres">
      <dgm:prSet presAssocID="{50889352-CAB6-435C-ADEC-EBD80A979D38}" presName="conn2-1" presStyleLbl="parChTrans1D4" presStyleIdx="2" presStyleCnt="14"/>
      <dgm:spPr/>
      <dgm:t>
        <a:bodyPr/>
        <a:lstStyle/>
        <a:p>
          <a:pPr latinLnBrk="1"/>
          <a:endParaRPr lang="ko-KR" altLang="en-US"/>
        </a:p>
      </dgm:t>
    </dgm:pt>
    <dgm:pt modelId="{F3E10D27-E8DA-47F3-A4A6-5F0DDE9F62DD}" type="pres">
      <dgm:prSet presAssocID="{50889352-CAB6-435C-ADEC-EBD80A979D38}" presName="connTx" presStyleLbl="parChTrans1D4" presStyleIdx="2" presStyleCnt="14"/>
      <dgm:spPr/>
      <dgm:t>
        <a:bodyPr/>
        <a:lstStyle/>
        <a:p>
          <a:pPr latinLnBrk="1"/>
          <a:endParaRPr lang="ko-KR" altLang="en-US"/>
        </a:p>
      </dgm:t>
    </dgm:pt>
    <dgm:pt modelId="{BD462C5E-1A8E-467D-B50B-AE6A2D95F13C}" type="pres">
      <dgm:prSet presAssocID="{4D21F61A-5CF1-4DF6-9ED9-B2E249B7D611}" presName="root2" presStyleCnt="0"/>
      <dgm:spPr/>
    </dgm:pt>
    <dgm:pt modelId="{CC2BEEEB-34FA-4223-9E66-10C63C810C0E}" type="pres">
      <dgm:prSet presAssocID="{4D21F61A-5CF1-4DF6-9ED9-B2E249B7D611}" presName="LevelTwoTextNode" presStyleLbl="node4" presStyleIdx="2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A97361-A4E1-4E65-9DDA-7DD936487B71}" type="pres">
      <dgm:prSet presAssocID="{4D21F61A-5CF1-4DF6-9ED9-B2E249B7D611}" presName="level3hierChild" presStyleCnt="0"/>
      <dgm:spPr/>
    </dgm:pt>
    <dgm:pt modelId="{CECD5746-A101-471C-97F2-11A9A9BA9F67}" type="pres">
      <dgm:prSet presAssocID="{F7287897-651F-4B0B-855C-3405033682A3}" presName="conn2-1" presStyleLbl="parChTrans1D4" presStyleIdx="3" presStyleCnt="14"/>
      <dgm:spPr/>
      <dgm:t>
        <a:bodyPr/>
        <a:lstStyle/>
        <a:p>
          <a:pPr latinLnBrk="1"/>
          <a:endParaRPr lang="ko-KR" altLang="en-US"/>
        </a:p>
      </dgm:t>
    </dgm:pt>
    <dgm:pt modelId="{E394ED1F-A6FA-4845-930C-C36B41247340}" type="pres">
      <dgm:prSet presAssocID="{F7287897-651F-4B0B-855C-3405033682A3}" presName="connTx" presStyleLbl="parChTrans1D4" presStyleIdx="3" presStyleCnt="14"/>
      <dgm:spPr/>
      <dgm:t>
        <a:bodyPr/>
        <a:lstStyle/>
        <a:p>
          <a:pPr latinLnBrk="1"/>
          <a:endParaRPr lang="ko-KR" altLang="en-US"/>
        </a:p>
      </dgm:t>
    </dgm:pt>
    <dgm:pt modelId="{A4B19F51-BF47-4687-AA43-C60194472439}" type="pres">
      <dgm:prSet presAssocID="{D05FA120-F704-48FB-BC58-7B58C8184390}" presName="root2" presStyleCnt="0"/>
      <dgm:spPr/>
    </dgm:pt>
    <dgm:pt modelId="{9ED5B2A9-1CC8-4F15-A912-DF78981AA3E9}" type="pres">
      <dgm:prSet presAssocID="{D05FA120-F704-48FB-BC58-7B58C8184390}" presName="LevelTwoTextNode" presStyleLbl="node4" presStyleIdx="3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D9AEDC-8CD9-42FF-87F1-EA2F7C9F8524}" type="pres">
      <dgm:prSet presAssocID="{D05FA120-F704-48FB-BC58-7B58C8184390}" presName="level3hierChild" presStyleCnt="0"/>
      <dgm:spPr/>
    </dgm:pt>
    <dgm:pt modelId="{79839D77-7592-41AA-B3CA-C6D61682469D}" type="pres">
      <dgm:prSet presAssocID="{080AC140-10E8-46AF-BEFC-AD28FDAD389E}" presName="conn2-1" presStyleLbl="parChTrans1D4" presStyleIdx="4" presStyleCnt="14"/>
      <dgm:spPr/>
      <dgm:t>
        <a:bodyPr/>
        <a:lstStyle/>
        <a:p>
          <a:pPr latinLnBrk="1"/>
          <a:endParaRPr lang="ko-KR" altLang="en-US"/>
        </a:p>
      </dgm:t>
    </dgm:pt>
    <dgm:pt modelId="{A975995D-1ADF-4424-8461-F036EE49B823}" type="pres">
      <dgm:prSet presAssocID="{080AC140-10E8-46AF-BEFC-AD28FDAD389E}" presName="connTx" presStyleLbl="parChTrans1D4" presStyleIdx="4" presStyleCnt="14"/>
      <dgm:spPr/>
      <dgm:t>
        <a:bodyPr/>
        <a:lstStyle/>
        <a:p>
          <a:pPr latinLnBrk="1"/>
          <a:endParaRPr lang="ko-KR" altLang="en-US"/>
        </a:p>
      </dgm:t>
    </dgm:pt>
    <dgm:pt modelId="{5659A684-A4BD-47CD-BAB1-E9852512D26E}" type="pres">
      <dgm:prSet presAssocID="{D0108DD8-AC7C-4EF8-959C-F937B50C3847}" presName="root2" presStyleCnt="0"/>
      <dgm:spPr/>
    </dgm:pt>
    <dgm:pt modelId="{43A61375-DA0A-4969-89D7-13F4E3290879}" type="pres">
      <dgm:prSet presAssocID="{D0108DD8-AC7C-4EF8-959C-F937B50C3847}" presName="LevelTwoTextNode" presStyleLbl="node4" presStyleIdx="4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B60D35-E64B-4613-B510-3987F9D6209F}" type="pres">
      <dgm:prSet presAssocID="{D0108DD8-AC7C-4EF8-959C-F937B50C3847}" presName="level3hierChild" presStyleCnt="0"/>
      <dgm:spPr/>
    </dgm:pt>
    <dgm:pt modelId="{7D3B3134-ADD5-4FDF-9410-3AD26EFA599D}" type="pres">
      <dgm:prSet presAssocID="{16B4A507-1456-4197-9DD2-AA0D9DF0F2E7}" presName="conn2-1" presStyleLbl="parChTrans1D4" presStyleIdx="5" presStyleCnt="14"/>
      <dgm:spPr/>
      <dgm:t>
        <a:bodyPr/>
        <a:lstStyle/>
        <a:p>
          <a:pPr latinLnBrk="1"/>
          <a:endParaRPr lang="ko-KR" altLang="en-US"/>
        </a:p>
      </dgm:t>
    </dgm:pt>
    <dgm:pt modelId="{26755AAE-8276-4C7E-9E26-EE3C1C2422A6}" type="pres">
      <dgm:prSet presAssocID="{16B4A507-1456-4197-9DD2-AA0D9DF0F2E7}" presName="connTx" presStyleLbl="parChTrans1D4" presStyleIdx="5" presStyleCnt="14"/>
      <dgm:spPr/>
      <dgm:t>
        <a:bodyPr/>
        <a:lstStyle/>
        <a:p>
          <a:pPr latinLnBrk="1"/>
          <a:endParaRPr lang="ko-KR" altLang="en-US"/>
        </a:p>
      </dgm:t>
    </dgm:pt>
    <dgm:pt modelId="{41374B1A-1F75-4CD7-A8BF-D6A203EA84D3}" type="pres">
      <dgm:prSet presAssocID="{A407CD50-9487-4CAA-832F-CF4C035E0DF9}" presName="root2" presStyleCnt="0"/>
      <dgm:spPr/>
    </dgm:pt>
    <dgm:pt modelId="{72786BEC-E71E-487A-AF16-FEDD85090490}" type="pres">
      <dgm:prSet presAssocID="{A407CD50-9487-4CAA-832F-CF4C035E0DF9}" presName="LevelTwoTextNode" presStyleLbl="node4" presStyleIdx="5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F81A1C-A23E-4B49-9652-398728171DD1}" type="pres">
      <dgm:prSet presAssocID="{A407CD50-9487-4CAA-832F-CF4C035E0DF9}" presName="level3hierChild" presStyleCnt="0"/>
      <dgm:spPr/>
    </dgm:pt>
    <dgm:pt modelId="{EACAA580-EC74-4D5F-A161-67775281001B}" type="pres">
      <dgm:prSet presAssocID="{85726BD0-355C-4E6B-949F-6FF21A420FD6}" presName="conn2-1" presStyleLbl="parChTrans1D4" presStyleIdx="6" presStyleCnt="14"/>
      <dgm:spPr/>
      <dgm:t>
        <a:bodyPr/>
        <a:lstStyle/>
        <a:p>
          <a:pPr latinLnBrk="1"/>
          <a:endParaRPr lang="ko-KR" altLang="en-US"/>
        </a:p>
      </dgm:t>
    </dgm:pt>
    <dgm:pt modelId="{61D7876E-6DE6-4AC5-87FA-D39B00978336}" type="pres">
      <dgm:prSet presAssocID="{85726BD0-355C-4E6B-949F-6FF21A420FD6}" presName="connTx" presStyleLbl="parChTrans1D4" presStyleIdx="6" presStyleCnt="14"/>
      <dgm:spPr/>
      <dgm:t>
        <a:bodyPr/>
        <a:lstStyle/>
        <a:p>
          <a:pPr latinLnBrk="1"/>
          <a:endParaRPr lang="ko-KR" altLang="en-US"/>
        </a:p>
      </dgm:t>
    </dgm:pt>
    <dgm:pt modelId="{A70FC6C9-FFA6-42FE-B3BA-B0D0D28AC23B}" type="pres">
      <dgm:prSet presAssocID="{516A2AE9-8D4C-41DC-9C71-9C97CCEABC39}" presName="root2" presStyleCnt="0"/>
      <dgm:spPr/>
    </dgm:pt>
    <dgm:pt modelId="{0AFFDD8C-3E34-410B-921F-C6E36216333C}" type="pres">
      <dgm:prSet presAssocID="{516A2AE9-8D4C-41DC-9C71-9C97CCEABC39}" presName="LevelTwoTextNode" presStyleLbl="node4" presStyleIdx="6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780741-7AAC-4478-B315-4E10ACC17446}" type="pres">
      <dgm:prSet presAssocID="{516A2AE9-8D4C-41DC-9C71-9C97CCEABC39}" presName="level3hierChild" presStyleCnt="0"/>
      <dgm:spPr/>
    </dgm:pt>
    <dgm:pt modelId="{38C5D7E4-9778-45B9-9F61-190669277EB6}" type="pres">
      <dgm:prSet presAssocID="{E1C4C225-3C04-4C9B-9733-6326102200F9}" presName="conn2-1" presStyleLbl="parChTrans1D4" presStyleIdx="7" presStyleCnt="14"/>
      <dgm:spPr/>
      <dgm:t>
        <a:bodyPr/>
        <a:lstStyle/>
        <a:p>
          <a:pPr latinLnBrk="1"/>
          <a:endParaRPr lang="ko-KR" altLang="en-US"/>
        </a:p>
      </dgm:t>
    </dgm:pt>
    <dgm:pt modelId="{695773B5-50BD-49BC-95DF-EFF5DF52CF02}" type="pres">
      <dgm:prSet presAssocID="{E1C4C225-3C04-4C9B-9733-6326102200F9}" presName="connTx" presStyleLbl="parChTrans1D4" presStyleIdx="7" presStyleCnt="14"/>
      <dgm:spPr/>
      <dgm:t>
        <a:bodyPr/>
        <a:lstStyle/>
        <a:p>
          <a:pPr latinLnBrk="1"/>
          <a:endParaRPr lang="ko-KR" altLang="en-US"/>
        </a:p>
      </dgm:t>
    </dgm:pt>
    <dgm:pt modelId="{8510ECA4-1FDC-4CB4-9FD3-50E189239E0F}" type="pres">
      <dgm:prSet presAssocID="{32494C75-2F82-4D36-B7F2-A67DF9546646}" presName="root2" presStyleCnt="0"/>
      <dgm:spPr/>
    </dgm:pt>
    <dgm:pt modelId="{075D64FA-19F8-4DD6-9C44-C90DFE95A920}" type="pres">
      <dgm:prSet presAssocID="{32494C75-2F82-4D36-B7F2-A67DF9546646}" presName="LevelTwoTextNode" presStyleLbl="node4" presStyleIdx="7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24CAE9-97BC-4162-882E-890FF6CA483A}" type="pres">
      <dgm:prSet presAssocID="{32494C75-2F82-4D36-B7F2-A67DF9546646}" presName="level3hierChild" presStyleCnt="0"/>
      <dgm:spPr/>
    </dgm:pt>
    <dgm:pt modelId="{E37BDF5A-A3F3-4F94-A4E4-AC31C6A0725C}" type="pres">
      <dgm:prSet presAssocID="{E473E886-5947-4301-837D-DC905CBDA92B}" presName="conn2-1" presStyleLbl="parChTrans1D4" presStyleIdx="8" presStyleCnt="14"/>
      <dgm:spPr/>
      <dgm:t>
        <a:bodyPr/>
        <a:lstStyle/>
        <a:p>
          <a:pPr latinLnBrk="1"/>
          <a:endParaRPr lang="ko-KR" altLang="en-US"/>
        </a:p>
      </dgm:t>
    </dgm:pt>
    <dgm:pt modelId="{657E3C0B-81AF-4128-9359-9048B13DE5FC}" type="pres">
      <dgm:prSet presAssocID="{E473E886-5947-4301-837D-DC905CBDA92B}" presName="connTx" presStyleLbl="parChTrans1D4" presStyleIdx="8" presStyleCnt="14"/>
      <dgm:spPr/>
      <dgm:t>
        <a:bodyPr/>
        <a:lstStyle/>
        <a:p>
          <a:pPr latinLnBrk="1"/>
          <a:endParaRPr lang="ko-KR" altLang="en-US"/>
        </a:p>
      </dgm:t>
    </dgm:pt>
    <dgm:pt modelId="{DF7BB904-162A-42F9-9E48-9E0823DB27D5}" type="pres">
      <dgm:prSet presAssocID="{72F71058-5EBB-4F09-9CB3-2F49289F0947}" presName="root2" presStyleCnt="0"/>
      <dgm:spPr/>
    </dgm:pt>
    <dgm:pt modelId="{73D22FF3-D462-43E8-A45E-79E0FBC66DD5}" type="pres">
      <dgm:prSet presAssocID="{72F71058-5EBB-4F09-9CB3-2F49289F0947}" presName="LevelTwoTextNode" presStyleLbl="node4" presStyleIdx="8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435E3E-8C4B-4915-9DB6-B00E2B491B09}" type="pres">
      <dgm:prSet presAssocID="{72F71058-5EBB-4F09-9CB3-2F49289F0947}" presName="level3hierChild" presStyleCnt="0"/>
      <dgm:spPr/>
    </dgm:pt>
    <dgm:pt modelId="{BA730365-97AE-46BA-80D3-637EE544878D}" type="pres">
      <dgm:prSet presAssocID="{645F471E-84C3-4256-8B4C-8D67C167E178}" presName="conn2-1" presStyleLbl="parChTrans1D4" presStyleIdx="9" presStyleCnt="14"/>
      <dgm:spPr/>
      <dgm:t>
        <a:bodyPr/>
        <a:lstStyle/>
        <a:p>
          <a:pPr latinLnBrk="1"/>
          <a:endParaRPr lang="ko-KR" altLang="en-US"/>
        </a:p>
      </dgm:t>
    </dgm:pt>
    <dgm:pt modelId="{0A6482D9-B987-492B-AF5B-F3C1F1134089}" type="pres">
      <dgm:prSet presAssocID="{645F471E-84C3-4256-8B4C-8D67C167E178}" presName="connTx" presStyleLbl="parChTrans1D4" presStyleIdx="9" presStyleCnt="14"/>
      <dgm:spPr/>
      <dgm:t>
        <a:bodyPr/>
        <a:lstStyle/>
        <a:p>
          <a:pPr latinLnBrk="1"/>
          <a:endParaRPr lang="ko-KR" altLang="en-US"/>
        </a:p>
      </dgm:t>
    </dgm:pt>
    <dgm:pt modelId="{94AC99CE-98E0-42B7-AD10-3EF04C5C1F24}" type="pres">
      <dgm:prSet presAssocID="{E5FC5EA0-1A6C-447D-A77D-43E3604F1C7D}" presName="root2" presStyleCnt="0"/>
      <dgm:spPr/>
    </dgm:pt>
    <dgm:pt modelId="{3BECE54A-691C-436C-800D-DD236BEE004B}" type="pres">
      <dgm:prSet presAssocID="{E5FC5EA0-1A6C-447D-A77D-43E3604F1C7D}" presName="LevelTwoTextNode" presStyleLbl="node4" presStyleIdx="9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9BDE31-B653-4C59-9966-7088867B5148}" type="pres">
      <dgm:prSet presAssocID="{E5FC5EA0-1A6C-447D-A77D-43E3604F1C7D}" presName="level3hierChild" presStyleCnt="0"/>
      <dgm:spPr/>
    </dgm:pt>
    <dgm:pt modelId="{F3636BAC-A3BB-48DA-B0CD-62607ADC777E}" type="pres">
      <dgm:prSet presAssocID="{27BE98D0-0A5A-42C5-B10C-4A6BECAA7ECE}" presName="conn2-1" presStyleLbl="parChTrans1D4" presStyleIdx="10" presStyleCnt="14"/>
      <dgm:spPr/>
      <dgm:t>
        <a:bodyPr/>
        <a:lstStyle/>
        <a:p>
          <a:pPr latinLnBrk="1"/>
          <a:endParaRPr lang="ko-KR" altLang="en-US"/>
        </a:p>
      </dgm:t>
    </dgm:pt>
    <dgm:pt modelId="{3C3E67D8-D83C-4D89-9B29-CF4B75D58325}" type="pres">
      <dgm:prSet presAssocID="{27BE98D0-0A5A-42C5-B10C-4A6BECAA7ECE}" presName="connTx" presStyleLbl="parChTrans1D4" presStyleIdx="10" presStyleCnt="14"/>
      <dgm:spPr/>
      <dgm:t>
        <a:bodyPr/>
        <a:lstStyle/>
        <a:p>
          <a:pPr latinLnBrk="1"/>
          <a:endParaRPr lang="ko-KR" altLang="en-US"/>
        </a:p>
      </dgm:t>
    </dgm:pt>
    <dgm:pt modelId="{EE64AF98-F71B-442A-829E-7342241E12FA}" type="pres">
      <dgm:prSet presAssocID="{D4EAB208-C6A1-4AE3-82AD-ABEB6AD5412E}" presName="root2" presStyleCnt="0"/>
      <dgm:spPr/>
    </dgm:pt>
    <dgm:pt modelId="{328277B0-F921-4CAD-9040-3781FBB41F9B}" type="pres">
      <dgm:prSet presAssocID="{D4EAB208-C6A1-4AE3-82AD-ABEB6AD5412E}" presName="LevelTwoTextNode" presStyleLbl="node4" presStyleIdx="10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27B0CF-36A9-4D71-A7E2-3DB2B520DB25}" type="pres">
      <dgm:prSet presAssocID="{D4EAB208-C6A1-4AE3-82AD-ABEB6AD5412E}" presName="level3hierChild" presStyleCnt="0"/>
      <dgm:spPr/>
    </dgm:pt>
    <dgm:pt modelId="{A4FC8D49-0798-4EF8-874E-3DFF510C64C2}" type="pres">
      <dgm:prSet presAssocID="{AC56E667-831F-424C-8E56-47714F2068D8}" presName="conn2-1" presStyleLbl="parChTrans1D4" presStyleIdx="11" presStyleCnt="14"/>
      <dgm:spPr/>
      <dgm:t>
        <a:bodyPr/>
        <a:lstStyle/>
        <a:p>
          <a:pPr latinLnBrk="1"/>
          <a:endParaRPr lang="ko-KR" altLang="en-US"/>
        </a:p>
      </dgm:t>
    </dgm:pt>
    <dgm:pt modelId="{3B957008-8601-4492-ADE6-C805906B9565}" type="pres">
      <dgm:prSet presAssocID="{AC56E667-831F-424C-8E56-47714F2068D8}" presName="connTx" presStyleLbl="parChTrans1D4" presStyleIdx="11" presStyleCnt="14"/>
      <dgm:spPr/>
      <dgm:t>
        <a:bodyPr/>
        <a:lstStyle/>
        <a:p>
          <a:pPr latinLnBrk="1"/>
          <a:endParaRPr lang="ko-KR" altLang="en-US"/>
        </a:p>
      </dgm:t>
    </dgm:pt>
    <dgm:pt modelId="{73EC422D-3F5D-4CA4-9893-20E035D72ED4}" type="pres">
      <dgm:prSet presAssocID="{29202DD1-1A12-4BDB-942A-8F87FEBE4F45}" presName="root2" presStyleCnt="0"/>
      <dgm:spPr/>
    </dgm:pt>
    <dgm:pt modelId="{C956FF06-6F93-4D6E-95FD-4360B92E8149}" type="pres">
      <dgm:prSet presAssocID="{29202DD1-1A12-4BDB-942A-8F87FEBE4F45}" presName="LevelTwoTextNode" presStyleLbl="node4" presStyleIdx="11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656058-FB79-401C-B6D5-1B66CCC74DBE}" type="pres">
      <dgm:prSet presAssocID="{29202DD1-1A12-4BDB-942A-8F87FEBE4F45}" presName="level3hierChild" presStyleCnt="0"/>
      <dgm:spPr/>
    </dgm:pt>
    <dgm:pt modelId="{37383E8A-C8ED-4758-A9ED-A43686BFD3D8}" type="pres">
      <dgm:prSet presAssocID="{81A8FEF0-E475-4FCD-AEE1-5E62B2A9FDCE}" presName="conn2-1" presStyleLbl="parChTrans1D4" presStyleIdx="12" presStyleCnt="14"/>
      <dgm:spPr/>
      <dgm:t>
        <a:bodyPr/>
        <a:lstStyle/>
        <a:p>
          <a:pPr latinLnBrk="1"/>
          <a:endParaRPr lang="ko-KR" altLang="en-US"/>
        </a:p>
      </dgm:t>
    </dgm:pt>
    <dgm:pt modelId="{B5E6FE3D-A2B6-4178-B475-C5B38114171C}" type="pres">
      <dgm:prSet presAssocID="{81A8FEF0-E475-4FCD-AEE1-5E62B2A9FDCE}" presName="connTx" presStyleLbl="parChTrans1D4" presStyleIdx="12" presStyleCnt="14"/>
      <dgm:spPr/>
      <dgm:t>
        <a:bodyPr/>
        <a:lstStyle/>
        <a:p>
          <a:pPr latinLnBrk="1"/>
          <a:endParaRPr lang="ko-KR" altLang="en-US"/>
        </a:p>
      </dgm:t>
    </dgm:pt>
    <dgm:pt modelId="{47F93188-9252-4EDD-9259-451979FA58C8}" type="pres">
      <dgm:prSet presAssocID="{42F6B885-5311-4736-AC72-5E830C6456C4}" presName="root2" presStyleCnt="0"/>
      <dgm:spPr/>
    </dgm:pt>
    <dgm:pt modelId="{CDB47C96-EF76-4654-B191-2EDB22D40F8F}" type="pres">
      <dgm:prSet presAssocID="{42F6B885-5311-4736-AC72-5E830C6456C4}" presName="LevelTwoTextNode" presStyleLbl="node4" presStyleIdx="12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82EBB-F5D2-4963-8B2B-570482F384C6}" type="pres">
      <dgm:prSet presAssocID="{42F6B885-5311-4736-AC72-5E830C6456C4}" presName="level3hierChild" presStyleCnt="0"/>
      <dgm:spPr/>
    </dgm:pt>
    <dgm:pt modelId="{1E18AB50-E165-42E6-ADE4-1069257E1C60}" type="pres">
      <dgm:prSet presAssocID="{8610A31D-1C79-40DC-8ECD-178F621F1547}" presName="conn2-1" presStyleLbl="parChTrans1D4" presStyleIdx="13" presStyleCnt="14"/>
      <dgm:spPr/>
      <dgm:t>
        <a:bodyPr/>
        <a:lstStyle/>
        <a:p>
          <a:pPr latinLnBrk="1"/>
          <a:endParaRPr lang="ko-KR" altLang="en-US"/>
        </a:p>
      </dgm:t>
    </dgm:pt>
    <dgm:pt modelId="{A7733E11-8DF7-401E-B90B-5C10F1476BD7}" type="pres">
      <dgm:prSet presAssocID="{8610A31D-1C79-40DC-8ECD-178F621F1547}" presName="connTx" presStyleLbl="parChTrans1D4" presStyleIdx="13" presStyleCnt="14"/>
      <dgm:spPr/>
      <dgm:t>
        <a:bodyPr/>
        <a:lstStyle/>
        <a:p>
          <a:pPr latinLnBrk="1"/>
          <a:endParaRPr lang="ko-KR" altLang="en-US"/>
        </a:p>
      </dgm:t>
    </dgm:pt>
    <dgm:pt modelId="{F0F966E1-DD84-409E-B495-49475C608E73}" type="pres">
      <dgm:prSet presAssocID="{4955BE72-8C51-4112-8329-968AC5846BF2}" presName="root2" presStyleCnt="0"/>
      <dgm:spPr/>
    </dgm:pt>
    <dgm:pt modelId="{5CA99C1C-32F0-4232-90D2-96D2AF3497E3}" type="pres">
      <dgm:prSet presAssocID="{4955BE72-8C51-4112-8329-968AC5846BF2}" presName="LevelTwoTextNode" presStyleLbl="node4" presStyleIdx="13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5D851D-3519-4F21-B78E-F8C0A933CC69}" type="pres">
      <dgm:prSet presAssocID="{4955BE72-8C51-4112-8329-968AC5846BF2}" presName="level3hierChild" presStyleCnt="0"/>
      <dgm:spPr/>
    </dgm:pt>
  </dgm:ptLst>
  <dgm:cxnLst>
    <dgm:cxn modelId="{9187849A-45C2-423F-B4BA-DBAF12FC27E5}" srcId="{29202DD1-1A12-4BDB-942A-8F87FEBE4F45}" destId="{4955BE72-8C51-4112-8329-968AC5846BF2}" srcOrd="1" destOrd="0" parTransId="{8610A31D-1C79-40DC-8ECD-178F621F1547}" sibTransId="{B994A184-8AD3-45DD-AF95-970AF96D9581}"/>
    <dgm:cxn modelId="{CB9D7613-5D34-4721-BB12-67FCE0AB221E}" type="presOf" srcId="{A407CD50-9487-4CAA-832F-CF4C035E0DF9}" destId="{72786BEC-E71E-487A-AF16-FEDD85090490}" srcOrd="0" destOrd="0" presId="urn:microsoft.com/office/officeart/2005/8/layout/hierarchy2"/>
    <dgm:cxn modelId="{512CD692-8118-40F9-986E-659B4BA4DB88}" type="presOf" srcId="{1C936A09-EF19-41C9-AB2A-B393E78DCA7D}" destId="{55A09C48-DBC5-4B65-BEDB-E1684E764861}" srcOrd="1" destOrd="0" presId="urn:microsoft.com/office/officeart/2005/8/layout/hierarchy2"/>
    <dgm:cxn modelId="{1D96CF79-5B6E-46DD-BF94-77B9782A3506}" srcId="{29202DD1-1A12-4BDB-942A-8F87FEBE4F45}" destId="{42F6B885-5311-4736-AC72-5E830C6456C4}" srcOrd="0" destOrd="0" parTransId="{81A8FEF0-E475-4FCD-AEE1-5E62B2A9FDCE}" sibTransId="{FF3EDE06-8D96-4943-AD07-7A535472F9CA}"/>
    <dgm:cxn modelId="{B2B354CD-A7D3-4411-BF26-0FFC36D43EF3}" type="presOf" srcId="{03BFB142-6518-43EA-8AF8-3B3E0F41ED5E}" destId="{6542AEED-F79C-4A19-8965-49C02DAD0BAB}" srcOrd="1" destOrd="0" presId="urn:microsoft.com/office/officeart/2005/8/layout/hierarchy2"/>
    <dgm:cxn modelId="{3D89A8F7-05E3-489A-B8D9-DAEE356C9EE4}" srcId="{4D21F61A-5CF1-4DF6-9ED9-B2E249B7D611}" destId="{D05FA120-F704-48FB-BC58-7B58C8184390}" srcOrd="0" destOrd="0" parTransId="{F7287897-651F-4B0B-855C-3405033682A3}" sibTransId="{A5027B4E-CFE9-4111-9F29-040BF0DBAA98}"/>
    <dgm:cxn modelId="{0A054CA0-7316-4E2F-B248-DC7A250651AE}" srcId="{0B10496F-18FD-4FEA-A17F-481F7539C130}" destId="{E2632C06-F706-4412-B545-82C39A589ECD}" srcOrd="0" destOrd="0" parTransId="{4C3B8605-8C6D-456A-85E8-479803A03475}" sibTransId="{92E2EEB7-685A-4258-B21B-A51DC0747BD1}"/>
    <dgm:cxn modelId="{683C872D-7316-4E94-8B95-10AC13BD3E0C}" type="presOf" srcId="{E5FC5EA0-1A6C-447D-A77D-43E3604F1C7D}" destId="{3BECE54A-691C-436C-800D-DD236BEE004B}" srcOrd="0" destOrd="0" presId="urn:microsoft.com/office/officeart/2005/8/layout/hierarchy2"/>
    <dgm:cxn modelId="{0705BC58-A6B3-4A72-ACCE-BBD542342BDD}" type="presOf" srcId="{D5E4A5D7-DD10-4F8B-87A0-C4269D1617F9}" destId="{C93B43C9-F2C0-43C8-BE27-FCA1763A85B0}" srcOrd="0" destOrd="0" presId="urn:microsoft.com/office/officeart/2005/8/layout/hierarchy2"/>
    <dgm:cxn modelId="{63E0936E-7FB3-4C59-840F-CCAA29622FC7}" type="presOf" srcId="{E473E886-5947-4301-837D-DC905CBDA92B}" destId="{E37BDF5A-A3F3-4F94-A4E4-AC31C6A0725C}" srcOrd="0" destOrd="0" presId="urn:microsoft.com/office/officeart/2005/8/layout/hierarchy2"/>
    <dgm:cxn modelId="{18EBFAAA-CBED-401E-B0FA-ECDC0F7152D4}" srcId="{2827F0D5-3755-4366-AC03-D9DB357CB777}" destId="{D4EAB208-C6A1-4AE3-82AD-ABEB6AD5412E}" srcOrd="4" destOrd="0" parTransId="{27BE98D0-0A5A-42C5-B10C-4A6BECAA7ECE}" sibTransId="{B39FB7C4-A56E-4D76-B3DC-2298737B590D}"/>
    <dgm:cxn modelId="{1BDB2DE3-1AE9-4200-9AD0-741CFFEC82FD}" type="presOf" srcId="{32494C75-2F82-4D36-B7F2-A67DF9546646}" destId="{075D64FA-19F8-4DD6-9C44-C90DFE95A920}" srcOrd="0" destOrd="0" presId="urn:microsoft.com/office/officeart/2005/8/layout/hierarchy2"/>
    <dgm:cxn modelId="{4D3DE930-9120-4F0F-A604-2F1FEEA7C291}" srcId="{2827F0D5-3755-4366-AC03-D9DB357CB777}" destId="{516A2AE9-8D4C-41DC-9C71-9C97CCEABC39}" srcOrd="3" destOrd="0" parTransId="{85726BD0-355C-4E6B-949F-6FF21A420FD6}" sibTransId="{5FC206C8-BD47-404B-BA06-2DD2B172F963}"/>
    <dgm:cxn modelId="{0DB955CB-11F1-44A2-B02A-09A13FE20010}" type="presOf" srcId="{ACAEDC23-4408-418F-A507-63C1AE028C34}" destId="{74834B0F-BF75-4ED1-BE93-31DAD5E430D1}" srcOrd="1" destOrd="0" presId="urn:microsoft.com/office/officeart/2005/8/layout/hierarchy2"/>
    <dgm:cxn modelId="{82BEFDB5-4CEA-4532-870C-9F59D3A3D41C}" type="presOf" srcId="{0B10496F-18FD-4FEA-A17F-481F7539C130}" destId="{42D18F76-C1E5-4EDA-8CDA-B3DAF45DC3BD}" srcOrd="0" destOrd="0" presId="urn:microsoft.com/office/officeart/2005/8/layout/hierarchy2"/>
    <dgm:cxn modelId="{F57E6FB9-2374-4AC7-87FE-075258FF63AE}" srcId="{32494C75-2F82-4D36-B7F2-A67DF9546646}" destId="{E5FC5EA0-1A6C-447D-A77D-43E3604F1C7D}" srcOrd="1" destOrd="0" parTransId="{645F471E-84C3-4256-8B4C-8D67C167E178}" sibTransId="{2AF5F594-69A9-4AAA-AA35-EBCAC8862C49}"/>
    <dgm:cxn modelId="{3ADCB467-4105-4510-95EA-6914B43227FB}" type="presOf" srcId="{8610A31D-1C79-40DC-8ECD-178F621F1547}" destId="{A7733E11-8DF7-401E-B90B-5C10F1476BD7}" srcOrd="1" destOrd="0" presId="urn:microsoft.com/office/officeart/2005/8/layout/hierarchy2"/>
    <dgm:cxn modelId="{D34C8A27-B834-420D-8464-8A91EB1A0851}" type="presOf" srcId="{F7287897-651F-4B0B-855C-3405033682A3}" destId="{CECD5746-A101-471C-97F2-11A9A9BA9F67}" srcOrd="0" destOrd="0" presId="urn:microsoft.com/office/officeart/2005/8/layout/hierarchy2"/>
    <dgm:cxn modelId="{CA96ADF3-593F-44D8-929B-C09F37577777}" type="presOf" srcId="{846C2569-1962-4571-A12C-CAFE4D61DB32}" destId="{FC18FFF2-40C3-40CA-831F-2A5B94705DE8}" srcOrd="1" destOrd="0" presId="urn:microsoft.com/office/officeart/2005/8/layout/hierarchy2"/>
    <dgm:cxn modelId="{6CA83C84-A0AD-4FF7-8A55-5F32BD3C3794}" type="presOf" srcId="{645F471E-84C3-4256-8B4C-8D67C167E178}" destId="{BA730365-97AE-46BA-80D3-637EE544878D}" srcOrd="0" destOrd="0" presId="urn:microsoft.com/office/officeart/2005/8/layout/hierarchy2"/>
    <dgm:cxn modelId="{499F98A1-8319-4945-86A7-D3BDEFF27CD0}" type="presOf" srcId="{E1C4C225-3C04-4C9B-9733-6326102200F9}" destId="{695773B5-50BD-49BC-95DF-EFF5DF52CF02}" srcOrd="1" destOrd="0" presId="urn:microsoft.com/office/officeart/2005/8/layout/hierarchy2"/>
    <dgm:cxn modelId="{47DEA829-89C2-491D-86E1-094C5C048EB5}" srcId="{516A2AE9-8D4C-41DC-9C71-9C97CCEABC39}" destId="{32494C75-2F82-4D36-B7F2-A67DF9546646}" srcOrd="0" destOrd="0" parTransId="{E1C4C225-3C04-4C9B-9733-6326102200F9}" sibTransId="{DC86120B-C0A6-446B-BD23-D61D9B1FE449}"/>
    <dgm:cxn modelId="{33E63463-C507-45E2-9814-B2FBA931A4C3}" type="presOf" srcId="{4419AAB3-F794-4724-A45C-B9AAD1623B50}" destId="{75CB2175-64EA-496E-BD47-49EF34D61F3E}" srcOrd="0" destOrd="0" presId="urn:microsoft.com/office/officeart/2005/8/layout/hierarchy2"/>
    <dgm:cxn modelId="{05173C3A-0A18-483C-8BCC-717788C4D49C}" type="presOf" srcId="{645F471E-84C3-4256-8B4C-8D67C167E178}" destId="{0A6482D9-B987-492B-AF5B-F3C1F1134089}" srcOrd="1" destOrd="0" presId="urn:microsoft.com/office/officeart/2005/8/layout/hierarchy2"/>
    <dgm:cxn modelId="{35E18969-CD25-4D6C-8C09-D2C205AB7991}" type="presOf" srcId="{ACAEDC23-4408-418F-A507-63C1AE028C34}" destId="{6771ABBA-0DA0-4FA6-9913-5505C612293D}" srcOrd="0" destOrd="0" presId="urn:microsoft.com/office/officeart/2005/8/layout/hierarchy2"/>
    <dgm:cxn modelId="{330E3C25-A3BF-4A8F-856F-21349BF1EBD2}" type="presOf" srcId="{50889352-CAB6-435C-ADEC-EBD80A979D38}" destId="{2D132D5A-0D90-481B-9181-6D2434899A39}" srcOrd="0" destOrd="0" presId="urn:microsoft.com/office/officeart/2005/8/layout/hierarchy2"/>
    <dgm:cxn modelId="{4BB010B8-F2B3-4754-8003-E52A43849035}" type="presOf" srcId="{42F6B885-5311-4736-AC72-5E830C6456C4}" destId="{CDB47C96-EF76-4654-B191-2EDB22D40F8F}" srcOrd="0" destOrd="0" presId="urn:microsoft.com/office/officeart/2005/8/layout/hierarchy2"/>
    <dgm:cxn modelId="{66A166A8-0AB3-4EA4-83B4-4FAD451927BA}" type="presOf" srcId="{AC56E667-831F-424C-8E56-47714F2068D8}" destId="{3B957008-8601-4492-ADE6-C805906B9565}" srcOrd="1" destOrd="0" presId="urn:microsoft.com/office/officeart/2005/8/layout/hierarchy2"/>
    <dgm:cxn modelId="{EF0DAB4F-1011-4B35-9DCA-52FC38FC9CBD}" type="presOf" srcId="{72F71058-5EBB-4F09-9CB3-2F49289F0947}" destId="{73D22FF3-D462-43E8-A45E-79E0FBC66DD5}" srcOrd="0" destOrd="0" presId="urn:microsoft.com/office/officeart/2005/8/layout/hierarchy2"/>
    <dgm:cxn modelId="{A950DB09-8367-4AD1-8E95-BAF4A07491B5}" type="presOf" srcId="{080AC140-10E8-46AF-BEFC-AD28FDAD389E}" destId="{79839D77-7592-41AA-B3CA-C6D61682469D}" srcOrd="0" destOrd="0" presId="urn:microsoft.com/office/officeart/2005/8/layout/hierarchy2"/>
    <dgm:cxn modelId="{E25A0E1C-8C11-45D3-A961-D7F029FB1046}" type="presOf" srcId="{080AC140-10E8-46AF-BEFC-AD28FDAD389E}" destId="{A975995D-1ADF-4424-8461-F036EE49B823}" srcOrd="1" destOrd="0" presId="urn:microsoft.com/office/officeart/2005/8/layout/hierarchy2"/>
    <dgm:cxn modelId="{2F8F48DD-6B0B-4F5F-9DC9-41A9B026B793}" type="presOf" srcId="{E473E886-5947-4301-837D-DC905CBDA92B}" destId="{657E3C0B-81AF-4128-9359-9048B13DE5FC}" srcOrd="1" destOrd="0" presId="urn:microsoft.com/office/officeart/2005/8/layout/hierarchy2"/>
    <dgm:cxn modelId="{7578D075-4BA3-4A5A-AF9C-09B802ECEF9B}" type="presOf" srcId="{27BE98D0-0A5A-42C5-B10C-4A6BECAA7ECE}" destId="{F3636BAC-A3BB-48DA-B0CD-62607ADC777E}" srcOrd="0" destOrd="0" presId="urn:microsoft.com/office/officeart/2005/8/layout/hierarchy2"/>
    <dgm:cxn modelId="{61E6A56A-1F17-41B4-BED4-ED2D908E32D7}" type="presOf" srcId="{4D21F61A-5CF1-4DF6-9ED9-B2E249B7D611}" destId="{CC2BEEEB-34FA-4223-9E66-10C63C810C0E}" srcOrd="0" destOrd="0" presId="urn:microsoft.com/office/officeart/2005/8/layout/hierarchy2"/>
    <dgm:cxn modelId="{5620FCEC-FFB3-466E-AE17-70BEB6478B00}" type="presOf" srcId="{846C2569-1962-4571-A12C-CAFE4D61DB32}" destId="{5EE253C4-6A39-4336-B1E5-13D55D6649B1}" srcOrd="0" destOrd="0" presId="urn:microsoft.com/office/officeart/2005/8/layout/hierarchy2"/>
    <dgm:cxn modelId="{37FCCDAB-5640-42D9-A0C6-0C24C3AC33F1}" srcId="{2827F0D5-3755-4366-AC03-D9DB357CB777}" destId="{A407CD50-9487-4CAA-832F-CF4C035E0DF9}" srcOrd="2" destOrd="0" parTransId="{16B4A507-1456-4197-9DD2-AA0D9DF0F2E7}" sibTransId="{E17FAF7A-75F9-4177-A56C-5618CBAA80DF}"/>
    <dgm:cxn modelId="{C6D28A38-51FF-4CE5-A472-895C9A585C7A}" type="presOf" srcId="{0192BCFF-5AA4-4082-83DA-280A8CF6ABE0}" destId="{53049FB4-0F81-4F0F-9F4A-29E42A5CE771}" srcOrd="0" destOrd="0" presId="urn:microsoft.com/office/officeart/2005/8/layout/hierarchy2"/>
    <dgm:cxn modelId="{DEE841E7-280A-4DF3-BD3E-5FB697D14D63}" srcId="{4D21F61A-5CF1-4DF6-9ED9-B2E249B7D611}" destId="{D0108DD8-AC7C-4EF8-959C-F937B50C3847}" srcOrd="1" destOrd="0" parTransId="{080AC140-10E8-46AF-BEFC-AD28FDAD389E}" sibTransId="{6190F633-2691-4B72-B16B-DC9E59481018}"/>
    <dgm:cxn modelId="{77979175-36FC-4865-A0CB-AB6F20C4BE43}" type="presOf" srcId="{F7287897-651F-4B0B-855C-3405033682A3}" destId="{E394ED1F-A6FA-4845-930C-C36B41247340}" srcOrd="1" destOrd="0" presId="urn:microsoft.com/office/officeart/2005/8/layout/hierarchy2"/>
    <dgm:cxn modelId="{863A50DC-27B3-410D-AE77-A2CD4164070E}" type="presOf" srcId="{85726BD0-355C-4E6B-949F-6FF21A420FD6}" destId="{61D7876E-6DE6-4AC5-87FA-D39B00978336}" srcOrd="1" destOrd="0" presId="urn:microsoft.com/office/officeart/2005/8/layout/hierarchy2"/>
    <dgm:cxn modelId="{CEC1FE29-7326-45C4-869D-EC2BEC6B5A66}" srcId="{2827F0D5-3755-4366-AC03-D9DB357CB777}" destId="{4D21F61A-5CF1-4DF6-9ED9-B2E249B7D611}" srcOrd="1" destOrd="0" parTransId="{50889352-CAB6-435C-ADEC-EBD80A979D38}" sibTransId="{6571C655-6BE9-4143-A38C-4AB2A61ED6DC}"/>
    <dgm:cxn modelId="{AACC72DD-1F7D-4D91-85D5-DF8DA3FCB754}" type="presOf" srcId="{16B4A507-1456-4197-9DD2-AA0D9DF0F2E7}" destId="{7D3B3134-ADD5-4FDF-9410-3AD26EFA599D}" srcOrd="0" destOrd="0" presId="urn:microsoft.com/office/officeart/2005/8/layout/hierarchy2"/>
    <dgm:cxn modelId="{53772D79-3DB5-4819-BA1B-53BA1C5C3A6A}" srcId="{0192BCFF-5AA4-4082-83DA-280A8CF6ABE0}" destId="{2827F0D5-3755-4366-AC03-D9DB357CB777}" srcOrd="0" destOrd="0" parTransId="{846C2569-1962-4571-A12C-CAFE4D61DB32}" sibTransId="{A9FF2358-9074-4E4A-BAC0-91BFC9D9C11E}"/>
    <dgm:cxn modelId="{63F71760-F4B0-466E-BECA-6C6D9F3DF4E5}" type="presOf" srcId="{16B4A507-1456-4197-9DD2-AA0D9DF0F2E7}" destId="{26755AAE-8276-4C7E-9E26-EE3C1C2422A6}" srcOrd="1" destOrd="0" presId="urn:microsoft.com/office/officeart/2005/8/layout/hierarchy2"/>
    <dgm:cxn modelId="{B65C227C-AA4D-4DB4-9DC3-1C6F783D2876}" type="presOf" srcId="{81A8FEF0-E475-4FCD-AEE1-5E62B2A9FDCE}" destId="{37383E8A-C8ED-4758-A9ED-A43686BFD3D8}" srcOrd="0" destOrd="0" presId="urn:microsoft.com/office/officeart/2005/8/layout/hierarchy2"/>
    <dgm:cxn modelId="{B841BAA2-2523-4540-9CD9-1D3BEFAE176E}" srcId="{2827F0D5-3755-4366-AC03-D9DB357CB777}" destId="{4419AAB3-F794-4724-A45C-B9AAD1623B50}" srcOrd="0" destOrd="0" parTransId="{1C936A09-EF19-41C9-AB2A-B393E78DCA7D}" sibTransId="{40808DF7-69F1-4309-9837-03DF82EB5829}"/>
    <dgm:cxn modelId="{65EFBF3D-6C72-4360-877C-68D3A3A025E5}" type="presOf" srcId="{E1C4C225-3C04-4C9B-9733-6326102200F9}" destId="{38C5D7E4-9778-45B9-9F61-190669277EB6}" srcOrd="0" destOrd="0" presId="urn:microsoft.com/office/officeart/2005/8/layout/hierarchy2"/>
    <dgm:cxn modelId="{6A230230-7FCF-4171-980B-42AEEEA29BBD}" type="presOf" srcId="{D4EAB208-C6A1-4AE3-82AD-ABEB6AD5412E}" destId="{328277B0-F921-4CAD-9040-3781FBB41F9B}" srcOrd="0" destOrd="0" presId="urn:microsoft.com/office/officeart/2005/8/layout/hierarchy2"/>
    <dgm:cxn modelId="{1FC7F31A-9EE4-4E02-96C1-74A5E669B926}" type="presOf" srcId="{E2632C06-F706-4412-B545-82C39A589ECD}" destId="{FC2DDC0C-F598-4876-99FE-87E043210B62}" srcOrd="0" destOrd="0" presId="urn:microsoft.com/office/officeart/2005/8/layout/hierarchy2"/>
    <dgm:cxn modelId="{EE0778B3-8963-4BE4-AD02-47843B69285A}" type="presOf" srcId="{2827F0D5-3755-4366-AC03-D9DB357CB777}" destId="{C30B1CE9-F020-4507-9403-6DDE89E919C1}" srcOrd="0" destOrd="0" presId="urn:microsoft.com/office/officeart/2005/8/layout/hierarchy2"/>
    <dgm:cxn modelId="{314B5C7B-7FC2-4461-805D-60F974F8A7C2}" srcId="{E2632C06-F706-4412-B545-82C39A589ECD}" destId="{0192BCFF-5AA4-4082-83DA-280A8CF6ABE0}" srcOrd="1" destOrd="0" parTransId="{03BFB142-6518-43EA-8AF8-3B3E0F41ED5E}" sibTransId="{314E12A3-C39F-47B8-8A7A-BDC6332BDCDD}"/>
    <dgm:cxn modelId="{502BAC6C-3B6A-49B0-9163-AEAACD8CE1FD}" type="presOf" srcId="{516A2AE9-8D4C-41DC-9C71-9C97CCEABC39}" destId="{0AFFDD8C-3E34-410B-921F-C6E36216333C}" srcOrd="0" destOrd="0" presId="urn:microsoft.com/office/officeart/2005/8/layout/hierarchy2"/>
    <dgm:cxn modelId="{1B69138A-F5F4-4D42-8968-726AFC1182C2}" srcId="{D5E4A5D7-DD10-4F8B-87A0-C4269D1617F9}" destId="{0B10496F-18FD-4FEA-A17F-481F7539C130}" srcOrd="0" destOrd="0" parTransId="{64BB6597-79AD-4ADD-9C13-3CCE7BA73428}" sibTransId="{F05430C5-5451-42DB-882F-90706879415C}"/>
    <dgm:cxn modelId="{05F607FD-795A-4C91-9870-00C1009C13B7}" type="presOf" srcId="{4955BE72-8C51-4112-8329-968AC5846BF2}" destId="{5CA99C1C-32F0-4232-90D2-96D2AF3497E3}" srcOrd="0" destOrd="0" presId="urn:microsoft.com/office/officeart/2005/8/layout/hierarchy2"/>
    <dgm:cxn modelId="{4B1DEFD1-E11F-4BB1-9793-A5BD1CF7102E}" type="presOf" srcId="{A1828495-AF0B-4615-9519-40A25DC2BABE}" destId="{0E7D7E7A-78C2-4918-9567-E07F144E2821}" srcOrd="0" destOrd="0" presId="urn:microsoft.com/office/officeart/2005/8/layout/hierarchy2"/>
    <dgm:cxn modelId="{E714F2A2-C6B5-4B58-923B-4B9476EFF70D}" type="presOf" srcId="{4C3B8605-8C6D-456A-85E8-479803A03475}" destId="{3E7F54D7-A7B3-4520-9ABA-C20BC8C0E7F2}" srcOrd="0" destOrd="0" presId="urn:microsoft.com/office/officeart/2005/8/layout/hierarchy2"/>
    <dgm:cxn modelId="{C36944D5-072B-456E-AD14-618A14B73F18}" type="presOf" srcId="{1C936A09-EF19-41C9-AB2A-B393E78DCA7D}" destId="{7799E040-0CC6-4E25-929B-7A339065ECB4}" srcOrd="0" destOrd="0" presId="urn:microsoft.com/office/officeart/2005/8/layout/hierarchy2"/>
    <dgm:cxn modelId="{2F80228F-B0C7-455E-BE10-D7336628858E}" type="presOf" srcId="{D0108DD8-AC7C-4EF8-959C-F937B50C3847}" destId="{43A61375-DA0A-4969-89D7-13F4E3290879}" srcOrd="0" destOrd="0" presId="urn:microsoft.com/office/officeart/2005/8/layout/hierarchy2"/>
    <dgm:cxn modelId="{7613081A-AFE1-41A6-8DCD-6DBD2A783552}" type="presOf" srcId="{81A8FEF0-E475-4FCD-AEE1-5E62B2A9FDCE}" destId="{B5E6FE3D-A2B6-4178-B475-C5B38114171C}" srcOrd="1" destOrd="0" presId="urn:microsoft.com/office/officeart/2005/8/layout/hierarchy2"/>
    <dgm:cxn modelId="{11389316-AA0B-4156-AB51-22D6B993C310}" srcId="{32494C75-2F82-4D36-B7F2-A67DF9546646}" destId="{72F71058-5EBB-4F09-9CB3-2F49289F0947}" srcOrd="0" destOrd="0" parTransId="{E473E886-5947-4301-837D-DC905CBDA92B}" sibTransId="{6DC7DE3B-5FDE-4D33-A77F-B0F347EAAE60}"/>
    <dgm:cxn modelId="{B197AF13-4D0D-4484-B113-0C603522C2C9}" type="presOf" srcId="{50889352-CAB6-435C-ADEC-EBD80A979D38}" destId="{F3E10D27-E8DA-47F3-A4A6-5F0DDE9F62DD}" srcOrd="1" destOrd="0" presId="urn:microsoft.com/office/officeart/2005/8/layout/hierarchy2"/>
    <dgm:cxn modelId="{3486C4A5-3175-4039-A6E1-9C061A00B90C}" srcId="{D4EAB208-C6A1-4AE3-82AD-ABEB6AD5412E}" destId="{29202DD1-1A12-4BDB-942A-8F87FEBE4F45}" srcOrd="0" destOrd="0" parTransId="{AC56E667-831F-424C-8E56-47714F2068D8}" sibTransId="{7472C08E-2DD3-4D20-B703-C66097F2D34E}"/>
    <dgm:cxn modelId="{F275E42C-386B-4F3B-9BEC-4B5608F460A3}" type="presOf" srcId="{27BE98D0-0A5A-42C5-B10C-4A6BECAA7ECE}" destId="{3C3E67D8-D83C-4D89-9B29-CF4B75D58325}" srcOrd="1" destOrd="0" presId="urn:microsoft.com/office/officeart/2005/8/layout/hierarchy2"/>
    <dgm:cxn modelId="{EBDA865F-4503-4E87-86E4-39C9182D0F5B}" srcId="{E2632C06-F706-4412-B545-82C39A589ECD}" destId="{A1828495-AF0B-4615-9519-40A25DC2BABE}" srcOrd="0" destOrd="0" parTransId="{ACAEDC23-4408-418F-A507-63C1AE028C34}" sibTransId="{305A4C5F-A344-4547-863E-D37E025C0B4A}"/>
    <dgm:cxn modelId="{2221EE63-537B-4EEC-A77E-5439E301CDF6}" type="presOf" srcId="{85726BD0-355C-4E6B-949F-6FF21A420FD6}" destId="{EACAA580-EC74-4D5F-A161-67775281001B}" srcOrd="0" destOrd="0" presId="urn:microsoft.com/office/officeart/2005/8/layout/hierarchy2"/>
    <dgm:cxn modelId="{E1FBFDC7-2B68-469F-B628-6EC097F37D07}" type="presOf" srcId="{03BFB142-6518-43EA-8AF8-3B3E0F41ED5E}" destId="{4CC2F341-1C34-4DCA-A57D-D4E6E1B2E351}" srcOrd="0" destOrd="0" presId="urn:microsoft.com/office/officeart/2005/8/layout/hierarchy2"/>
    <dgm:cxn modelId="{DF6284FF-78F8-4BD8-BB48-389B3448759D}" type="presOf" srcId="{AC56E667-831F-424C-8E56-47714F2068D8}" destId="{A4FC8D49-0798-4EF8-874E-3DFF510C64C2}" srcOrd="0" destOrd="0" presId="urn:microsoft.com/office/officeart/2005/8/layout/hierarchy2"/>
    <dgm:cxn modelId="{BAEB88AD-6688-42D6-8234-520DC6DAD7B7}" type="presOf" srcId="{D05FA120-F704-48FB-BC58-7B58C8184390}" destId="{9ED5B2A9-1CC8-4F15-A912-DF78981AA3E9}" srcOrd="0" destOrd="0" presId="urn:microsoft.com/office/officeart/2005/8/layout/hierarchy2"/>
    <dgm:cxn modelId="{234A9574-BBD3-4705-BA64-496F68E2F7D0}" type="presOf" srcId="{29202DD1-1A12-4BDB-942A-8F87FEBE4F45}" destId="{C956FF06-6F93-4D6E-95FD-4360B92E8149}" srcOrd="0" destOrd="0" presId="urn:microsoft.com/office/officeart/2005/8/layout/hierarchy2"/>
    <dgm:cxn modelId="{9A352460-DE96-464D-98A0-8CA9F774B4BC}" type="presOf" srcId="{8610A31D-1C79-40DC-8ECD-178F621F1547}" destId="{1E18AB50-E165-42E6-ADE4-1069257E1C60}" srcOrd="0" destOrd="0" presId="urn:microsoft.com/office/officeart/2005/8/layout/hierarchy2"/>
    <dgm:cxn modelId="{A5EEA3EF-098A-4B97-916B-570C2347B393}" type="presOf" srcId="{4C3B8605-8C6D-456A-85E8-479803A03475}" destId="{1CEE0D7A-35C4-4D71-9D46-D76E6C4F173E}" srcOrd="1" destOrd="0" presId="urn:microsoft.com/office/officeart/2005/8/layout/hierarchy2"/>
    <dgm:cxn modelId="{1477EABD-CC61-42E2-A513-6944752CB07B}" type="presParOf" srcId="{C93B43C9-F2C0-43C8-BE27-FCA1763A85B0}" destId="{A5E0C1DE-851E-4BF9-9B40-B9F8CE8B1032}" srcOrd="0" destOrd="0" presId="urn:microsoft.com/office/officeart/2005/8/layout/hierarchy2"/>
    <dgm:cxn modelId="{2FD5705C-670D-4D2F-8CB2-75A5A1C8AFBA}" type="presParOf" srcId="{A5E0C1DE-851E-4BF9-9B40-B9F8CE8B1032}" destId="{42D18F76-C1E5-4EDA-8CDA-B3DAF45DC3BD}" srcOrd="0" destOrd="0" presId="urn:microsoft.com/office/officeart/2005/8/layout/hierarchy2"/>
    <dgm:cxn modelId="{A3824D04-6FAE-4C10-98F3-D5E2594CF1BC}" type="presParOf" srcId="{A5E0C1DE-851E-4BF9-9B40-B9F8CE8B1032}" destId="{3564CB8E-6E91-4BA5-8DE7-AEB6DADD095D}" srcOrd="1" destOrd="0" presId="urn:microsoft.com/office/officeart/2005/8/layout/hierarchy2"/>
    <dgm:cxn modelId="{1ED0215C-1D02-44AA-95E9-2E8372653617}" type="presParOf" srcId="{3564CB8E-6E91-4BA5-8DE7-AEB6DADD095D}" destId="{3E7F54D7-A7B3-4520-9ABA-C20BC8C0E7F2}" srcOrd="0" destOrd="0" presId="urn:microsoft.com/office/officeart/2005/8/layout/hierarchy2"/>
    <dgm:cxn modelId="{579D7799-E431-4E4D-98DC-278A012B9EA0}" type="presParOf" srcId="{3E7F54D7-A7B3-4520-9ABA-C20BC8C0E7F2}" destId="{1CEE0D7A-35C4-4D71-9D46-D76E6C4F173E}" srcOrd="0" destOrd="0" presId="urn:microsoft.com/office/officeart/2005/8/layout/hierarchy2"/>
    <dgm:cxn modelId="{B52B64BD-5E63-412A-A197-4732B5B6B734}" type="presParOf" srcId="{3564CB8E-6E91-4BA5-8DE7-AEB6DADD095D}" destId="{1ED3FAFC-2BD8-4AB1-A5C1-1D24D89D04FB}" srcOrd="1" destOrd="0" presId="urn:microsoft.com/office/officeart/2005/8/layout/hierarchy2"/>
    <dgm:cxn modelId="{C67DA52F-7918-461A-AA6F-995C9A103EF0}" type="presParOf" srcId="{1ED3FAFC-2BD8-4AB1-A5C1-1D24D89D04FB}" destId="{FC2DDC0C-F598-4876-99FE-87E043210B62}" srcOrd="0" destOrd="0" presId="urn:microsoft.com/office/officeart/2005/8/layout/hierarchy2"/>
    <dgm:cxn modelId="{7854824D-F8B0-44C5-ADB8-16E4A12F7E52}" type="presParOf" srcId="{1ED3FAFC-2BD8-4AB1-A5C1-1D24D89D04FB}" destId="{E5EF7DE3-48FA-428B-9167-E1AAABFCA599}" srcOrd="1" destOrd="0" presId="urn:microsoft.com/office/officeart/2005/8/layout/hierarchy2"/>
    <dgm:cxn modelId="{20806B5F-6BC0-45B2-8AF3-3ED1C22EDA8A}" type="presParOf" srcId="{E5EF7DE3-48FA-428B-9167-E1AAABFCA599}" destId="{6771ABBA-0DA0-4FA6-9913-5505C612293D}" srcOrd="0" destOrd="0" presId="urn:microsoft.com/office/officeart/2005/8/layout/hierarchy2"/>
    <dgm:cxn modelId="{8AD1B124-1E09-40AA-A0BF-A6C80A3EFBDA}" type="presParOf" srcId="{6771ABBA-0DA0-4FA6-9913-5505C612293D}" destId="{74834B0F-BF75-4ED1-BE93-31DAD5E430D1}" srcOrd="0" destOrd="0" presId="urn:microsoft.com/office/officeart/2005/8/layout/hierarchy2"/>
    <dgm:cxn modelId="{7B2FECD9-9730-4583-9D9C-62D0E6004EF4}" type="presParOf" srcId="{E5EF7DE3-48FA-428B-9167-E1AAABFCA599}" destId="{8BCE4EC7-25ED-4DAF-AC47-88B6B7764779}" srcOrd="1" destOrd="0" presId="urn:microsoft.com/office/officeart/2005/8/layout/hierarchy2"/>
    <dgm:cxn modelId="{831562EC-33FF-4060-8066-92687B9BDAE3}" type="presParOf" srcId="{8BCE4EC7-25ED-4DAF-AC47-88B6B7764779}" destId="{0E7D7E7A-78C2-4918-9567-E07F144E2821}" srcOrd="0" destOrd="0" presId="urn:microsoft.com/office/officeart/2005/8/layout/hierarchy2"/>
    <dgm:cxn modelId="{B629C274-E6A9-4776-8118-AF97000C53BA}" type="presParOf" srcId="{8BCE4EC7-25ED-4DAF-AC47-88B6B7764779}" destId="{11435F3E-A03A-4C99-AEE1-1D8CE55B9E1F}" srcOrd="1" destOrd="0" presId="urn:microsoft.com/office/officeart/2005/8/layout/hierarchy2"/>
    <dgm:cxn modelId="{4ECE37D7-2A65-4689-8473-1AF24C250D29}" type="presParOf" srcId="{E5EF7DE3-48FA-428B-9167-E1AAABFCA599}" destId="{4CC2F341-1C34-4DCA-A57D-D4E6E1B2E351}" srcOrd="2" destOrd="0" presId="urn:microsoft.com/office/officeart/2005/8/layout/hierarchy2"/>
    <dgm:cxn modelId="{EE4CBCBA-F8F9-4A7A-9C99-E89D1E716DB7}" type="presParOf" srcId="{4CC2F341-1C34-4DCA-A57D-D4E6E1B2E351}" destId="{6542AEED-F79C-4A19-8965-49C02DAD0BAB}" srcOrd="0" destOrd="0" presId="urn:microsoft.com/office/officeart/2005/8/layout/hierarchy2"/>
    <dgm:cxn modelId="{7CBD417E-17EC-4CE7-AA0B-406244F16758}" type="presParOf" srcId="{E5EF7DE3-48FA-428B-9167-E1AAABFCA599}" destId="{CE9FFE4F-8059-459E-8CC0-F9B884854D60}" srcOrd="3" destOrd="0" presId="urn:microsoft.com/office/officeart/2005/8/layout/hierarchy2"/>
    <dgm:cxn modelId="{28548452-D1C2-44C1-91A0-4055FEAB8296}" type="presParOf" srcId="{CE9FFE4F-8059-459E-8CC0-F9B884854D60}" destId="{53049FB4-0F81-4F0F-9F4A-29E42A5CE771}" srcOrd="0" destOrd="0" presId="urn:microsoft.com/office/officeart/2005/8/layout/hierarchy2"/>
    <dgm:cxn modelId="{E353E8F0-81AE-4519-8B2B-AF99EA8210E4}" type="presParOf" srcId="{CE9FFE4F-8059-459E-8CC0-F9B884854D60}" destId="{DCA21A19-52A0-4F90-BA4B-EC6BB6665382}" srcOrd="1" destOrd="0" presId="urn:microsoft.com/office/officeart/2005/8/layout/hierarchy2"/>
    <dgm:cxn modelId="{C84C4E3B-5EF9-4988-BF71-7357BFB0A8B4}" type="presParOf" srcId="{DCA21A19-52A0-4F90-BA4B-EC6BB6665382}" destId="{5EE253C4-6A39-4336-B1E5-13D55D6649B1}" srcOrd="0" destOrd="0" presId="urn:microsoft.com/office/officeart/2005/8/layout/hierarchy2"/>
    <dgm:cxn modelId="{4AA95C00-4C89-400A-A6FD-02BE8E6B39B5}" type="presParOf" srcId="{5EE253C4-6A39-4336-B1E5-13D55D6649B1}" destId="{FC18FFF2-40C3-40CA-831F-2A5B94705DE8}" srcOrd="0" destOrd="0" presId="urn:microsoft.com/office/officeart/2005/8/layout/hierarchy2"/>
    <dgm:cxn modelId="{2AEC5D55-634A-489B-ACA6-66BCE553166C}" type="presParOf" srcId="{DCA21A19-52A0-4F90-BA4B-EC6BB6665382}" destId="{5DAD704A-62E1-4B80-9C69-C96C688BAE3D}" srcOrd="1" destOrd="0" presId="urn:microsoft.com/office/officeart/2005/8/layout/hierarchy2"/>
    <dgm:cxn modelId="{D4224335-FE24-462D-8A06-273211CFA223}" type="presParOf" srcId="{5DAD704A-62E1-4B80-9C69-C96C688BAE3D}" destId="{C30B1CE9-F020-4507-9403-6DDE89E919C1}" srcOrd="0" destOrd="0" presId="urn:microsoft.com/office/officeart/2005/8/layout/hierarchy2"/>
    <dgm:cxn modelId="{2722CCAC-B231-45CB-B790-E1B413E7AF1A}" type="presParOf" srcId="{5DAD704A-62E1-4B80-9C69-C96C688BAE3D}" destId="{17EBE2E6-7687-404A-87D0-7FD4C6288B33}" srcOrd="1" destOrd="0" presId="urn:microsoft.com/office/officeart/2005/8/layout/hierarchy2"/>
    <dgm:cxn modelId="{894209DB-0A33-4996-B664-C0FD70689758}" type="presParOf" srcId="{17EBE2E6-7687-404A-87D0-7FD4C6288B33}" destId="{7799E040-0CC6-4E25-929B-7A339065ECB4}" srcOrd="0" destOrd="0" presId="urn:microsoft.com/office/officeart/2005/8/layout/hierarchy2"/>
    <dgm:cxn modelId="{DC79FA0E-65E7-494C-8AF6-EBB23E86568F}" type="presParOf" srcId="{7799E040-0CC6-4E25-929B-7A339065ECB4}" destId="{55A09C48-DBC5-4B65-BEDB-E1684E764861}" srcOrd="0" destOrd="0" presId="urn:microsoft.com/office/officeart/2005/8/layout/hierarchy2"/>
    <dgm:cxn modelId="{EFDA4579-97C0-44F2-A5C4-5FF846B3C0CE}" type="presParOf" srcId="{17EBE2E6-7687-404A-87D0-7FD4C6288B33}" destId="{4CB75901-99BA-4C48-A6A5-D885489AD3D0}" srcOrd="1" destOrd="0" presId="urn:microsoft.com/office/officeart/2005/8/layout/hierarchy2"/>
    <dgm:cxn modelId="{876E40B4-4C90-4727-BFA3-5FF83197ACC6}" type="presParOf" srcId="{4CB75901-99BA-4C48-A6A5-D885489AD3D0}" destId="{75CB2175-64EA-496E-BD47-49EF34D61F3E}" srcOrd="0" destOrd="0" presId="urn:microsoft.com/office/officeart/2005/8/layout/hierarchy2"/>
    <dgm:cxn modelId="{FA1EFE08-A7B2-40CE-8211-BF8A36F97E23}" type="presParOf" srcId="{4CB75901-99BA-4C48-A6A5-D885489AD3D0}" destId="{FB5CABBE-250C-439D-9353-BE66128CA57B}" srcOrd="1" destOrd="0" presId="urn:microsoft.com/office/officeart/2005/8/layout/hierarchy2"/>
    <dgm:cxn modelId="{D8633DB8-21C2-4DA3-BA52-875388A1CC52}" type="presParOf" srcId="{17EBE2E6-7687-404A-87D0-7FD4C6288B33}" destId="{2D132D5A-0D90-481B-9181-6D2434899A39}" srcOrd="2" destOrd="0" presId="urn:microsoft.com/office/officeart/2005/8/layout/hierarchy2"/>
    <dgm:cxn modelId="{BE9517A6-290A-444B-A988-C275739341EF}" type="presParOf" srcId="{2D132D5A-0D90-481B-9181-6D2434899A39}" destId="{F3E10D27-E8DA-47F3-A4A6-5F0DDE9F62DD}" srcOrd="0" destOrd="0" presId="urn:microsoft.com/office/officeart/2005/8/layout/hierarchy2"/>
    <dgm:cxn modelId="{5F346FAB-A555-445F-B817-0D0702DBAFDF}" type="presParOf" srcId="{17EBE2E6-7687-404A-87D0-7FD4C6288B33}" destId="{BD462C5E-1A8E-467D-B50B-AE6A2D95F13C}" srcOrd="3" destOrd="0" presId="urn:microsoft.com/office/officeart/2005/8/layout/hierarchy2"/>
    <dgm:cxn modelId="{541EF325-9AC6-4A36-AF8D-3AFF60A1EF7E}" type="presParOf" srcId="{BD462C5E-1A8E-467D-B50B-AE6A2D95F13C}" destId="{CC2BEEEB-34FA-4223-9E66-10C63C810C0E}" srcOrd="0" destOrd="0" presId="urn:microsoft.com/office/officeart/2005/8/layout/hierarchy2"/>
    <dgm:cxn modelId="{0E64C324-D95C-421E-8F3A-1371F6B6D29A}" type="presParOf" srcId="{BD462C5E-1A8E-467D-B50B-AE6A2D95F13C}" destId="{75A97361-A4E1-4E65-9DDA-7DD936487B71}" srcOrd="1" destOrd="0" presId="urn:microsoft.com/office/officeart/2005/8/layout/hierarchy2"/>
    <dgm:cxn modelId="{27532850-0DD2-48F6-8300-371E80CCD835}" type="presParOf" srcId="{75A97361-A4E1-4E65-9DDA-7DD936487B71}" destId="{CECD5746-A101-471C-97F2-11A9A9BA9F67}" srcOrd="0" destOrd="0" presId="urn:microsoft.com/office/officeart/2005/8/layout/hierarchy2"/>
    <dgm:cxn modelId="{18AEDB84-99B5-43D5-890C-EEDF3AB62F22}" type="presParOf" srcId="{CECD5746-A101-471C-97F2-11A9A9BA9F67}" destId="{E394ED1F-A6FA-4845-930C-C36B41247340}" srcOrd="0" destOrd="0" presId="urn:microsoft.com/office/officeart/2005/8/layout/hierarchy2"/>
    <dgm:cxn modelId="{8C7214D8-B36C-4376-B369-648D7EBC5C26}" type="presParOf" srcId="{75A97361-A4E1-4E65-9DDA-7DD936487B71}" destId="{A4B19F51-BF47-4687-AA43-C60194472439}" srcOrd="1" destOrd="0" presId="urn:microsoft.com/office/officeart/2005/8/layout/hierarchy2"/>
    <dgm:cxn modelId="{BA424231-2EDA-41F0-83EF-A2D003E4052F}" type="presParOf" srcId="{A4B19F51-BF47-4687-AA43-C60194472439}" destId="{9ED5B2A9-1CC8-4F15-A912-DF78981AA3E9}" srcOrd="0" destOrd="0" presId="urn:microsoft.com/office/officeart/2005/8/layout/hierarchy2"/>
    <dgm:cxn modelId="{BA91633E-B425-4E79-8C02-1225A27C6151}" type="presParOf" srcId="{A4B19F51-BF47-4687-AA43-C60194472439}" destId="{6AD9AEDC-8CD9-42FF-87F1-EA2F7C9F8524}" srcOrd="1" destOrd="0" presId="urn:microsoft.com/office/officeart/2005/8/layout/hierarchy2"/>
    <dgm:cxn modelId="{AAECB34A-72CA-4A13-96BD-3CE03DAE84CD}" type="presParOf" srcId="{75A97361-A4E1-4E65-9DDA-7DD936487B71}" destId="{79839D77-7592-41AA-B3CA-C6D61682469D}" srcOrd="2" destOrd="0" presId="urn:microsoft.com/office/officeart/2005/8/layout/hierarchy2"/>
    <dgm:cxn modelId="{376929EA-1AAD-464F-BA59-F986127F38F2}" type="presParOf" srcId="{79839D77-7592-41AA-B3CA-C6D61682469D}" destId="{A975995D-1ADF-4424-8461-F036EE49B823}" srcOrd="0" destOrd="0" presId="urn:microsoft.com/office/officeart/2005/8/layout/hierarchy2"/>
    <dgm:cxn modelId="{3A463565-CFAE-449A-8C90-B99EAF8B2295}" type="presParOf" srcId="{75A97361-A4E1-4E65-9DDA-7DD936487B71}" destId="{5659A684-A4BD-47CD-BAB1-E9852512D26E}" srcOrd="3" destOrd="0" presId="urn:microsoft.com/office/officeart/2005/8/layout/hierarchy2"/>
    <dgm:cxn modelId="{0A9DD325-2AA5-4C86-B7F2-B6C7D874E35A}" type="presParOf" srcId="{5659A684-A4BD-47CD-BAB1-E9852512D26E}" destId="{43A61375-DA0A-4969-89D7-13F4E3290879}" srcOrd="0" destOrd="0" presId="urn:microsoft.com/office/officeart/2005/8/layout/hierarchy2"/>
    <dgm:cxn modelId="{E6A84098-3783-4E1C-983A-299BD4421858}" type="presParOf" srcId="{5659A684-A4BD-47CD-BAB1-E9852512D26E}" destId="{0FB60D35-E64B-4613-B510-3987F9D6209F}" srcOrd="1" destOrd="0" presId="urn:microsoft.com/office/officeart/2005/8/layout/hierarchy2"/>
    <dgm:cxn modelId="{05B6D496-6544-40AE-B2B2-C9DC4B2F0ABE}" type="presParOf" srcId="{17EBE2E6-7687-404A-87D0-7FD4C6288B33}" destId="{7D3B3134-ADD5-4FDF-9410-3AD26EFA599D}" srcOrd="4" destOrd="0" presId="urn:microsoft.com/office/officeart/2005/8/layout/hierarchy2"/>
    <dgm:cxn modelId="{C996E96F-6B9F-4892-81B7-A1CA6D5C5D82}" type="presParOf" srcId="{7D3B3134-ADD5-4FDF-9410-3AD26EFA599D}" destId="{26755AAE-8276-4C7E-9E26-EE3C1C2422A6}" srcOrd="0" destOrd="0" presId="urn:microsoft.com/office/officeart/2005/8/layout/hierarchy2"/>
    <dgm:cxn modelId="{69C8C357-4B33-4FE3-9124-057B2DA0A5FF}" type="presParOf" srcId="{17EBE2E6-7687-404A-87D0-7FD4C6288B33}" destId="{41374B1A-1F75-4CD7-A8BF-D6A203EA84D3}" srcOrd="5" destOrd="0" presId="urn:microsoft.com/office/officeart/2005/8/layout/hierarchy2"/>
    <dgm:cxn modelId="{30CDC340-8360-40C5-ADA2-B36A59FA2311}" type="presParOf" srcId="{41374B1A-1F75-4CD7-A8BF-D6A203EA84D3}" destId="{72786BEC-E71E-487A-AF16-FEDD85090490}" srcOrd="0" destOrd="0" presId="urn:microsoft.com/office/officeart/2005/8/layout/hierarchy2"/>
    <dgm:cxn modelId="{805B6D5B-16AC-4F96-89FF-353E5F23F070}" type="presParOf" srcId="{41374B1A-1F75-4CD7-A8BF-D6A203EA84D3}" destId="{D3F81A1C-A23E-4B49-9652-398728171DD1}" srcOrd="1" destOrd="0" presId="urn:microsoft.com/office/officeart/2005/8/layout/hierarchy2"/>
    <dgm:cxn modelId="{0CF6D104-C1AF-4429-AF95-F1E315DFFDC1}" type="presParOf" srcId="{17EBE2E6-7687-404A-87D0-7FD4C6288B33}" destId="{EACAA580-EC74-4D5F-A161-67775281001B}" srcOrd="6" destOrd="0" presId="urn:microsoft.com/office/officeart/2005/8/layout/hierarchy2"/>
    <dgm:cxn modelId="{8A379592-9D5E-4493-81B0-292E415C70D3}" type="presParOf" srcId="{EACAA580-EC74-4D5F-A161-67775281001B}" destId="{61D7876E-6DE6-4AC5-87FA-D39B00978336}" srcOrd="0" destOrd="0" presId="urn:microsoft.com/office/officeart/2005/8/layout/hierarchy2"/>
    <dgm:cxn modelId="{4995E1D3-596D-40A1-BF80-8CD69DE70955}" type="presParOf" srcId="{17EBE2E6-7687-404A-87D0-7FD4C6288B33}" destId="{A70FC6C9-FFA6-42FE-B3BA-B0D0D28AC23B}" srcOrd="7" destOrd="0" presId="urn:microsoft.com/office/officeart/2005/8/layout/hierarchy2"/>
    <dgm:cxn modelId="{28BC12A5-008E-4799-8995-6AE0C689CC79}" type="presParOf" srcId="{A70FC6C9-FFA6-42FE-B3BA-B0D0D28AC23B}" destId="{0AFFDD8C-3E34-410B-921F-C6E36216333C}" srcOrd="0" destOrd="0" presId="urn:microsoft.com/office/officeart/2005/8/layout/hierarchy2"/>
    <dgm:cxn modelId="{EA11F98D-B5D2-42A9-97D2-32F673A36403}" type="presParOf" srcId="{A70FC6C9-FFA6-42FE-B3BA-B0D0D28AC23B}" destId="{51780741-7AAC-4478-B315-4E10ACC17446}" srcOrd="1" destOrd="0" presId="urn:microsoft.com/office/officeart/2005/8/layout/hierarchy2"/>
    <dgm:cxn modelId="{C13806C4-8169-4496-B4B7-B4F6024E48A0}" type="presParOf" srcId="{51780741-7AAC-4478-B315-4E10ACC17446}" destId="{38C5D7E4-9778-45B9-9F61-190669277EB6}" srcOrd="0" destOrd="0" presId="urn:microsoft.com/office/officeart/2005/8/layout/hierarchy2"/>
    <dgm:cxn modelId="{E02EFE02-D277-4FB4-9194-DFF0C7CF6481}" type="presParOf" srcId="{38C5D7E4-9778-45B9-9F61-190669277EB6}" destId="{695773B5-50BD-49BC-95DF-EFF5DF52CF02}" srcOrd="0" destOrd="0" presId="urn:microsoft.com/office/officeart/2005/8/layout/hierarchy2"/>
    <dgm:cxn modelId="{5E2C21BE-C732-4DDC-8EF0-4C8045F454BE}" type="presParOf" srcId="{51780741-7AAC-4478-B315-4E10ACC17446}" destId="{8510ECA4-1FDC-4CB4-9FD3-50E189239E0F}" srcOrd="1" destOrd="0" presId="urn:microsoft.com/office/officeart/2005/8/layout/hierarchy2"/>
    <dgm:cxn modelId="{1A21EE16-4FF1-4892-8F80-12091FBB6CA0}" type="presParOf" srcId="{8510ECA4-1FDC-4CB4-9FD3-50E189239E0F}" destId="{075D64FA-19F8-4DD6-9C44-C90DFE95A920}" srcOrd="0" destOrd="0" presId="urn:microsoft.com/office/officeart/2005/8/layout/hierarchy2"/>
    <dgm:cxn modelId="{E011A50E-A197-4FEB-ADAA-07A3B363E4AE}" type="presParOf" srcId="{8510ECA4-1FDC-4CB4-9FD3-50E189239E0F}" destId="{AE24CAE9-97BC-4162-882E-890FF6CA483A}" srcOrd="1" destOrd="0" presId="urn:microsoft.com/office/officeart/2005/8/layout/hierarchy2"/>
    <dgm:cxn modelId="{7B26A9CC-3549-474B-9748-2546757BFD0E}" type="presParOf" srcId="{AE24CAE9-97BC-4162-882E-890FF6CA483A}" destId="{E37BDF5A-A3F3-4F94-A4E4-AC31C6A0725C}" srcOrd="0" destOrd="0" presId="urn:microsoft.com/office/officeart/2005/8/layout/hierarchy2"/>
    <dgm:cxn modelId="{83936FFD-C5CA-4F36-9450-5A7319C75D88}" type="presParOf" srcId="{E37BDF5A-A3F3-4F94-A4E4-AC31C6A0725C}" destId="{657E3C0B-81AF-4128-9359-9048B13DE5FC}" srcOrd="0" destOrd="0" presId="urn:microsoft.com/office/officeart/2005/8/layout/hierarchy2"/>
    <dgm:cxn modelId="{22BC4E85-5ABE-4DC5-9B4E-A55323EA0E1A}" type="presParOf" srcId="{AE24CAE9-97BC-4162-882E-890FF6CA483A}" destId="{DF7BB904-162A-42F9-9E48-9E0823DB27D5}" srcOrd="1" destOrd="0" presId="urn:microsoft.com/office/officeart/2005/8/layout/hierarchy2"/>
    <dgm:cxn modelId="{37D2D978-76B2-4C5F-9DC7-BB26C35FCB61}" type="presParOf" srcId="{DF7BB904-162A-42F9-9E48-9E0823DB27D5}" destId="{73D22FF3-D462-43E8-A45E-79E0FBC66DD5}" srcOrd="0" destOrd="0" presId="urn:microsoft.com/office/officeart/2005/8/layout/hierarchy2"/>
    <dgm:cxn modelId="{5DF9707A-3AC2-47B6-8ED9-EEBD5CCD4078}" type="presParOf" srcId="{DF7BB904-162A-42F9-9E48-9E0823DB27D5}" destId="{F7435E3E-8C4B-4915-9DB6-B00E2B491B09}" srcOrd="1" destOrd="0" presId="urn:microsoft.com/office/officeart/2005/8/layout/hierarchy2"/>
    <dgm:cxn modelId="{D8B03869-AB60-4ACC-AE4F-FFF1848C8B75}" type="presParOf" srcId="{AE24CAE9-97BC-4162-882E-890FF6CA483A}" destId="{BA730365-97AE-46BA-80D3-637EE544878D}" srcOrd="2" destOrd="0" presId="urn:microsoft.com/office/officeart/2005/8/layout/hierarchy2"/>
    <dgm:cxn modelId="{1CFB722B-532E-422F-B25D-931637311D68}" type="presParOf" srcId="{BA730365-97AE-46BA-80D3-637EE544878D}" destId="{0A6482D9-B987-492B-AF5B-F3C1F1134089}" srcOrd="0" destOrd="0" presId="urn:microsoft.com/office/officeart/2005/8/layout/hierarchy2"/>
    <dgm:cxn modelId="{69B5E093-DA74-4D41-AA98-31F18B07B177}" type="presParOf" srcId="{AE24CAE9-97BC-4162-882E-890FF6CA483A}" destId="{94AC99CE-98E0-42B7-AD10-3EF04C5C1F24}" srcOrd="3" destOrd="0" presId="urn:microsoft.com/office/officeart/2005/8/layout/hierarchy2"/>
    <dgm:cxn modelId="{5BF276F6-B75A-4688-815F-D9E1E2272DA9}" type="presParOf" srcId="{94AC99CE-98E0-42B7-AD10-3EF04C5C1F24}" destId="{3BECE54A-691C-436C-800D-DD236BEE004B}" srcOrd="0" destOrd="0" presId="urn:microsoft.com/office/officeart/2005/8/layout/hierarchy2"/>
    <dgm:cxn modelId="{39B5599D-0631-4066-951F-65C05EFE2577}" type="presParOf" srcId="{94AC99CE-98E0-42B7-AD10-3EF04C5C1F24}" destId="{779BDE31-B653-4C59-9966-7088867B5148}" srcOrd="1" destOrd="0" presId="urn:microsoft.com/office/officeart/2005/8/layout/hierarchy2"/>
    <dgm:cxn modelId="{63F9D594-C922-4A0F-A9A6-D565D4507EE8}" type="presParOf" srcId="{17EBE2E6-7687-404A-87D0-7FD4C6288B33}" destId="{F3636BAC-A3BB-48DA-B0CD-62607ADC777E}" srcOrd="8" destOrd="0" presId="urn:microsoft.com/office/officeart/2005/8/layout/hierarchy2"/>
    <dgm:cxn modelId="{D31DB310-42B1-442B-B2A8-1A4905F522CE}" type="presParOf" srcId="{F3636BAC-A3BB-48DA-B0CD-62607ADC777E}" destId="{3C3E67D8-D83C-4D89-9B29-CF4B75D58325}" srcOrd="0" destOrd="0" presId="urn:microsoft.com/office/officeart/2005/8/layout/hierarchy2"/>
    <dgm:cxn modelId="{0A663B55-BBA4-428C-94E8-96EB6681E28A}" type="presParOf" srcId="{17EBE2E6-7687-404A-87D0-7FD4C6288B33}" destId="{EE64AF98-F71B-442A-829E-7342241E12FA}" srcOrd="9" destOrd="0" presId="urn:microsoft.com/office/officeart/2005/8/layout/hierarchy2"/>
    <dgm:cxn modelId="{F6E569C0-7FD8-4253-81CD-02CABDBE73A6}" type="presParOf" srcId="{EE64AF98-F71B-442A-829E-7342241E12FA}" destId="{328277B0-F921-4CAD-9040-3781FBB41F9B}" srcOrd="0" destOrd="0" presId="urn:microsoft.com/office/officeart/2005/8/layout/hierarchy2"/>
    <dgm:cxn modelId="{D08FC19C-A476-4EB6-A546-DC9221E11805}" type="presParOf" srcId="{EE64AF98-F71B-442A-829E-7342241E12FA}" destId="{C227B0CF-36A9-4D71-A7E2-3DB2B520DB25}" srcOrd="1" destOrd="0" presId="urn:microsoft.com/office/officeart/2005/8/layout/hierarchy2"/>
    <dgm:cxn modelId="{6307EB63-B64B-40E3-8C32-FC241A0D72FC}" type="presParOf" srcId="{C227B0CF-36A9-4D71-A7E2-3DB2B520DB25}" destId="{A4FC8D49-0798-4EF8-874E-3DFF510C64C2}" srcOrd="0" destOrd="0" presId="urn:microsoft.com/office/officeart/2005/8/layout/hierarchy2"/>
    <dgm:cxn modelId="{D524D68E-810B-40D1-A88D-B50711B0D5DE}" type="presParOf" srcId="{A4FC8D49-0798-4EF8-874E-3DFF510C64C2}" destId="{3B957008-8601-4492-ADE6-C805906B9565}" srcOrd="0" destOrd="0" presId="urn:microsoft.com/office/officeart/2005/8/layout/hierarchy2"/>
    <dgm:cxn modelId="{29E33CE9-FCB4-44BC-BBEA-8DCF9E149A67}" type="presParOf" srcId="{C227B0CF-36A9-4D71-A7E2-3DB2B520DB25}" destId="{73EC422D-3F5D-4CA4-9893-20E035D72ED4}" srcOrd="1" destOrd="0" presId="urn:microsoft.com/office/officeart/2005/8/layout/hierarchy2"/>
    <dgm:cxn modelId="{1CCCE4CC-1B37-4BAD-9F97-5C9065E592F3}" type="presParOf" srcId="{73EC422D-3F5D-4CA4-9893-20E035D72ED4}" destId="{C956FF06-6F93-4D6E-95FD-4360B92E8149}" srcOrd="0" destOrd="0" presId="urn:microsoft.com/office/officeart/2005/8/layout/hierarchy2"/>
    <dgm:cxn modelId="{C2A89503-CE8F-437E-9054-2D7608A4F8AB}" type="presParOf" srcId="{73EC422D-3F5D-4CA4-9893-20E035D72ED4}" destId="{73656058-FB79-401C-B6D5-1B66CCC74DBE}" srcOrd="1" destOrd="0" presId="urn:microsoft.com/office/officeart/2005/8/layout/hierarchy2"/>
    <dgm:cxn modelId="{53487B8F-4C0E-40E2-8435-255D80D43C3A}" type="presParOf" srcId="{73656058-FB79-401C-B6D5-1B66CCC74DBE}" destId="{37383E8A-C8ED-4758-A9ED-A43686BFD3D8}" srcOrd="0" destOrd="0" presId="urn:microsoft.com/office/officeart/2005/8/layout/hierarchy2"/>
    <dgm:cxn modelId="{7165CB71-7648-4AA6-9019-A301E5530DB7}" type="presParOf" srcId="{37383E8A-C8ED-4758-A9ED-A43686BFD3D8}" destId="{B5E6FE3D-A2B6-4178-B475-C5B38114171C}" srcOrd="0" destOrd="0" presId="urn:microsoft.com/office/officeart/2005/8/layout/hierarchy2"/>
    <dgm:cxn modelId="{F0035267-8674-4CE2-B249-57C9A54B4204}" type="presParOf" srcId="{73656058-FB79-401C-B6D5-1B66CCC74DBE}" destId="{47F93188-9252-4EDD-9259-451979FA58C8}" srcOrd="1" destOrd="0" presId="urn:microsoft.com/office/officeart/2005/8/layout/hierarchy2"/>
    <dgm:cxn modelId="{2BD18C1D-FA47-44CA-AB9F-35624E281751}" type="presParOf" srcId="{47F93188-9252-4EDD-9259-451979FA58C8}" destId="{CDB47C96-EF76-4654-B191-2EDB22D40F8F}" srcOrd="0" destOrd="0" presId="urn:microsoft.com/office/officeart/2005/8/layout/hierarchy2"/>
    <dgm:cxn modelId="{D7B465BC-E3DE-4B07-ACE7-C16721156676}" type="presParOf" srcId="{47F93188-9252-4EDD-9259-451979FA58C8}" destId="{46182EBB-F5D2-4963-8B2B-570482F384C6}" srcOrd="1" destOrd="0" presId="urn:microsoft.com/office/officeart/2005/8/layout/hierarchy2"/>
    <dgm:cxn modelId="{206C98EF-26EA-4458-9FA0-8A8EB332BFA0}" type="presParOf" srcId="{73656058-FB79-401C-B6D5-1B66CCC74DBE}" destId="{1E18AB50-E165-42E6-ADE4-1069257E1C60}" srcOrd="2" destOrd="0" presId="urn:microsoft.com/office/officeart/2005/8/layout/hierarchy2"/>
    <dgm:cxn modelId="{03EAA6F5-8B28-4F30-B6E2-4726DECD4813}" type="presParOf" srcId="{1E18AB50-E165-42E6-ADE4-1069257E1C60}" destId="{A7733E11-8DF7-401E-B90B-5C10F1476BD7}" srcOrd="0" destOrd="0" presId="urn:microsoft.com/office/officeart/2005/8/layout/hierarchy2"/>
    <dgm:cxn modelId="{10EF5B58-46FA-4C54-875F-9908F1A5B764}" type="presParOf" srcId="{73656058-FB79-401C-B6D5-1B66CCC74DBE}" destId="{F0F966E1-DD84-409E-B495-49475C608E73}" srcOrd="3" destOrd="0" presId="urn:microsoft.com/office/officeart/2005/8/layout/hierarchy2"/>
    <dgm:cxn modelId="{4E223091-4892-47AE-8BE1-EEDB6EF52FC7}" type="presParOf" srcId="{F0F966E1-DD84-409E-B495-49475C608E73}" destId="{5CA99C1C-32F0-4232-90D2-96D2AF3497E3}" srcOrd="0" destOrd="0" presId="urn:microsoft.com/office/officeart/2005/8/layout/hierarchy2"/>
    <dgm:cxn modelId="{B38B1DC0-EEB1-4B31-A55C-3306215EB965}" type="presParOf" srcId="{F0F966E1-DD84-409E-B495-49475C608E73}" destId="{5F5D851D-3519-4F21-B78E-F8C0A933CC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18F76-C1E5-4EDA-8CDA-B3DAF45DC3BD}">
      <dsp:nvSpPr>
        <dsp:cNvPr id="0" name=""/>
        <dsp:cNvSpPr/>
      </dsp:nvSpPr>
      <dsp:spPr>
        <a:xfrm>
          <a:off x="3836" y="2120825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로그인</a:t>
          </a:r>
          <a:endParaRPr lang="ko-KR" altLang="en-US" sz="1100" kern="1200" dirty="0"/>
        </a:p>
      </dsp:txBody>
      <dsp:txXfrm>
        <a:off x="16487" y="2133476"/>
        <a:ext cx="838562" cy="406630"/>
      </dsp:txXfrm>
    </dsp:sp>
    <dsp:sp modelId="{3E7F54D7-A7B3-4520-9ABA-C20BC8C0E7F2}">
      <dsp:nvSpPr>
        <dsp:cNvPr id="0" name=""/>
        <dsp:cNvSpPr/>
      </dsp:nvSpPr>
      <dsp:spPr>
        <a:xfrm>
          <a:off x="867700" y="2329617"/>
          <a:ext cx="345545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345545" y="71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031835" y="2328153"/>
        <a:ext cx="17277" cy="17277"/>
      </dsp:txXfrm>
    </dsp:sp>
    <dsp:sp modelId="{FC2DDC0C-F598-4876-99FE-87E043210B62}">
      <dsp:nvSpPr>
        <dsp:cNvPr id="0" name=""/>
        <dsp:cNvSpPr/>
      </dsp:nvSpPr>
      <dsp:spPr>
        <a:xfrm>
          <a:off x="1213246" y="2120825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Main</a:t>
          </a:r>
          <a:r>
            <a:rPr lang="ko-KR" altLang="en-US" sz="1100" kern="1200" dirty="0" smtClean="0"/>
            <a:t>화면</a:t>
          </a:r>
          <a:endParaRPr lang="ko-KR" altLang="en-US" sz="1100" kern="1200" dirty="0"/>
        </a:p>
      </dsp:txBody>
      <dsp:txXfrm>
        <a:off x="1225897" y="2133476"/>
        <a:ext cx="838562" cy="406630"/>
      </dsp:txXfrm>
    </dsp:sp>
    <dsp:sp modelId="{6771ABBA-0DA0-4FA6-9913-5505C612293D}">
      <dsp:nvSpPr>
        <dsp:cNvPr id="0" name=""/>
        <dsp:cNvSpPr/>
      </dsp:nvSpPr>
      <dsp:spPr>
        <a:xfrm rot="19457599">
          <a:off x="2037113" y="2205437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239245" y="2201972"/>
        <a:ext cx="21277" cy="21277"/>
      </dsp:txXfrm>
    </dsp:sp>
    <dsp:sp modelId="{0E7D7E7A-78C2-4918-9567-E07F144E2821}">
      <dsp:nvSpPr>
        <dsp:cNvPr id="0" name=""/>
        <dsp:cNvSpPr/>
      </dsp:nvSpPr>
      <dsp:spPr>
        <a:xfrm>
          <a:off x="2422657" y="1872464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상단 부</a:t>
          </a:r>
          <a:endParaRPr lang="ko-KR" altLang="en-US" sz="1100" kern="1200" dirty="0"/>
        </a:p>
      </dsp:txBody>
      <dsp:txXfrm>
        <a:off x="2435308" y="1885115"/>
        <a:ext cx="838562" cy="406630"/>
      </dsp:txXfrm>
    </dsp:sp>
    <dsp:sp modelId="{4CC2F341-1C34-4DCA-A57D-D4E6E1B2E351}">
      <dsp:nvSpPr>
        <dsp:cNvPr id="0" name=""/>
        <dsp:cNvSpPr/>
      </dsp:nvSpPr>
      <dsp:spPr>
        <a:xfrm rot="2142401">
          <a:off x="2037113" y="2453798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239245" y="2450333"/>
        <a:ext cx="21277" cy="21277"/>
      </dsp:txXfrm>
    </dsp:sp>
    <dsp:sp modelId="{53049FB4-0F81-4F0F-9F4A-29E42A5CE771}">
      <dsp:nvSpPr>
        <dsp:cNvPr id="0" name=""/>
        <dsp:cNvSpPr/>
      </dsp:nvSpPr>
      <dsp:spPr>
        <a:xfrm>
          <a:off x="2422657" y="2369186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하단부</a:t>
          </a:r>
          <a:endParaRPr lang="ko-KR" altLang="en-US" sz="1100" kern="1200" dirty="0"/>
        </a:p>
      </dsp:txBody>
      <dsp:txXfrm>
        <a:off x="2435308" y="2381837"/>
        <a:ext cx="838562" cy="406630"/>
      </dsp:txXfrm>
    </dsp:sp>
    <dsp:sp modelId="{5EE253C4-6A39-4336-B1E5-13D55D6649B1}">
      <dsp:nvSpPr>
        <dsp:cNvPr id="0" name=""/>
        <dsp:cNvSpPr/>
      </dsp:nvSpPr>
      <dsp:spPr>
        <a:xfrm>
          <a:off x="3286521" y="2577978"/>
          <a:ext cx="345545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345545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450656" y="2576514"/>
        <a:ext cx="17277" cy="17277"/>
      </dsp:txXfrm>
    </dsp:sp>
    <dsp:sp modelId="{C30B1CE9-F020-4507-9403-6DDE89E919C1}">
      <dsp:nvSpPr>
        <dsp:cNvPr id="0" name=""/>
        <dsp:cNvSpPr/>
      </dsp:nvSpPr>
      <dsp:spPr>
        <a:xfrm>
          <a:off x="3632067" y="2369186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메뉴</a:t>
          </a:r>
          <a:endParaRPr lang="ko-KR" altLang="en-US" sz="1100" kern="1200" dirty="0"/>
        </a:p>
      </dsp:txBody>
      <dsp:txXfrm>
        <a:off x="3644718" y="2381837"/>
        <a:ext cx="838562" cy="406630"/>
      </dsp:txXfrm>
    </dsp:sp>
    <dsp:sp modelId="{7799E040-0CC6-4E25-929B-7A339065ECB4}">
      <dsp:nvSpPr>
        <dsp:cNvPr id="0" name=""/>
        <dsp:cNvSpPr/>
      </dsp:nvSpPr>
      <dsp:spPr>
        <a:xfrm rot="17132988">
          <a:off x="4024212" y="1957076"/>
          <a:ext cx="1288985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1288985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36480" y="1932025"/>
        <a:ext cx="64449" cy="64449"/>
      </dsp:txXfrm>
    </dsp:sp>
    <dsp:sp modelId="{75CB2175-64EA-496E-BD47-49EF34D61F3E}">
      <dsp:nvSpPr>
        <dsp:cNvPr id="0" name=""/>
        <dsp:cNvSpPr/>
      </dsp:nvSpPr>
      <dsp:spPr>
        <a:xfrm>
          <a:off x="4841478" y="1127381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Home</a:t>
          </a:r>
          <a:endParaRPr lang="ko-KR" altLang="en-US" sz="1100" kern="1200" dirty="0"/>
        </a:p>
      </dsp:txBody>
      <dsp:txXfrm>
        <a:off x="4854129" y="1140032"/>
        <a:ext cx="838562" cy="406630"/>
      </dsp:txXfrm>
    </dsp:sp>
    <dsp:sp modelId="{2D132D5A-0D90-481B-9181-6D2434899A39}">
      <dsp:nvSpPr>
        <dsp:cNvPr id="0" name=""/>
        <dsp:cNvSpPr/>
      </dsp:nvSpPr>
      <dsp:spPr>
        <a:xfrm rot="17692822">
          <a:off x="4258049" y="2205437"/>
          <a:ext cx="821310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821310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48172" y="2192078"/>
        <a:ext cx="41065" cy="41065"/>
      </dsp:txXfrm>
    </dsp:sp>
    <dsp:sp modelId="{CC2BEEEB-34FA-4223-9E66-10C63C810C0E}">
      <dsp:nvSpPr>
        <dsp:cNvPr id="0" name=""/>
        <dsp:cNvSpPr/>
      </dsp:nvSpPr>
      <dsp:spPr>
        <a:xfrm>
          <a:off x="4841478" y="1624103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Information</a:t>
          </a:r>
          <a:endParaRPr lang="ko-KR" altLang="en-US" sz="1100" kern="1200" dirty="0"/>
        </a:p>
      </dsp:txBody>
      <dsp:txXfrm>
        <a:off x="4854129" y="1636754"/>
        <a:ext cx="838562" cy="406630"/>
      </dsp:txXfrm>
    </dsp:sp>
    <dsp:sp modelId="{CECD5746-A101-471C-97F2-11A9A9BA9F67}">
      <dsp:nvSpPr>
        <dsp:cNvPr id="0" name=""/>
        <dsp:cNvSpPr/>
      </dsp:nvSpPr>
      <dsp:spPr>
        <a:xfrm rot="19457599">
          <a:off x="5665345" y="1708715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67477" y="1705250"/>
        <a:ext cx="21277" cy="21277"/>
      </dsp:txXfrm>
    </dsp:sp>
    <dsp:sp modelId="{9ED5B2A9-1CC8-4F15-A912-DF78981AA3E9}">
      <dsp:nvSpPr>
        <dsp:cNvPr id="0" name=""/>
        <dsp:cNvSpPr/>
      </dsp:nvSpPr>
      <dsp:spPr>
        <a:xfrm>
          <a:off x="6050888" y="1375742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좌측메뉴</a:t>
          </a:r>
          <a:endParaRPr lang="ko-KR" altLang="en-US" sz="1100" kern="1200" dirty="0"/>
        </a:p>
      </dsp:txBody>
      <dsp:txXfrm>
        <a:off x="6063539" y="1388393"/>
        <a:ext cx="838562" cy="406630"/>
      </dsp:txXfrm>
    </dsp:sp>
    <dsp:sp modelId="{79839D77-7592-41AA-B3CA-C6D61682469D}">
      <dsp:nvSpPr>
        <dsp:cNvPr id="0" name=""/>
        <dsp:cNvSpPr/>
      </dsp:nvSpPr>
      <dsp:spPr>
        <a:xfrm rot="2142401">
          <a:off x="5665345" y="1957076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67477" y="1953611"/>
        <a:ext cx="21277" cy="21277"/>
      </dsp:txXfrm>
    </dsp:sp>
    <dsp:sp modelId="{43A61375-DA0A-4969-89D7-13F4E3290879}">
      <dsp:nvSpPr>
        <dsp:cNvPr id="0" name=""/>
        <dsp:cNvSpPr/>
      </dsp:nvSpPr>
      <dsp:spPr>
        <a:xfrm>
          <a:off x="6050888" y="1872464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출력 창</a:t>
          </a:r>
          <a:endParaRPr lang="ko-KR" altLang="en-US" sz="1100" kern="1200" dirty="0"/>
        </a:p>
      </dsp:txBody>
      <dsp:txXfrm>
        <a:off x="6063539" y="1885115"/>
        <a:ext cx="838562" cy="406630"/>
      </dsp:txXfrm>
    </dsp:sp>
    <dsp:sp modelId="{7D3B3134-ADD5-4FDF-9410-3AD26EFA599D}">
      <dsp:nvSpPr>
        <dsp:cNvPr id="0" name=""/>
        <dsp:cNvSpPr/>
      </dsp:nvSpPr>
      <dsp:spPr>
        <a:xfrm rot="19457599">
          <a:off x="4455934" y="2453798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58066" y="2450333"/>
        <a:ext cx="21277" cy="21277"/>
      </dsp:txXfrm>
    </dsp:sp>
    <dsp:sp modelId="{72786BEC-E71E-487A-AF16-FEDD85090490}">
      <dsp:nvSpPr>
        <dsp:cNvPr id="0" name=""/>
        <dsp:cNvSpPr/>
      </dsp:nvSpPr>
      <dsp:spPr>
        <a:xfrm>
          <a:off x="4841478" y="2120825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Multimedia</a:t>
          </a:r>
          <a:endParaRPr lang="ko-KR" altLang="en-US" sz="1100" kern="1200" dirty="0"/>
        </a:p>
      </dsp:txBody>
      <dsp:txXfrm>
        <a:off x="4854129" y="2133476"/>
        <a:ext cx="838562" cy="406630"/>
      </dsp:txXfrm>
    </dsp:sp>
    <dsp:sp modelId="{EACAA580-EC74-4D5F-A161-67775281001B}">
      <dsp:nvSpPr>
        <dsp:cNvPr id="0" name=""/>
        <dsp:cNvSpPr/>
      </dsp:nvSpPr>
      <dsp:spPr>
        <a:xfrm rot="2142401">
          <a:off x="4455934" y="2702159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58066" y="2698694"/>
        <a:ext cx="21277" cy="21277"/>
      </dsp:txXfrm>
    </dsp:sp>
    <dsp:sp modelId="{0AFFDD8C-3E34-410B-921F-C6E36216333C}">
      <dsp:nvSpPr>
        <dsp:cNvPr id="0" name=""/>
        <dsp:cNvSpPr/>
      </dsp:nvSpPr>
      <dsp:spPr>
        <a:xfrm>
          <a:off x="4841478" y="2617547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Talk</a:t>
          </a:r>
          <a:endParaRPr lang="ko-KR" altLang="en-US" sz="1100" kern="1200" dirty="0"/>
        </a:p>
      </dsp:txBody>
      <dsp:txXfrm>
        <a:off x="4854129" y="2630198"/>
        <a:ext cx="838562" cy="406630"/>
      </dsp:txXfrm>
    </dsp:sp>
    <dsp:sp modelId="{38C5D7E4-9778-45B9-9F61-190669277EB6}">
      <dsp:nvSpPr>
        <dsp:cNvPr id="0" name=""/>
        <dsp:cNvSpPr/>
      </dsp:nvSpPr>
      <dsp:spPr>
        <a:xfrm>
          <a:off x="5705342" y="2826339"/>
          <a:ext cx="345545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345545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69477" y="2824875"/>
        <a:ext cx="17277" cy="17277"/>
      </dsp:txXfrm>
    </dsp:sp>
    <dsp:sp modelId="{075D64FA-19F8-4DD6-9C44-C90DFE95A920}">
      <dsp:nvSpPr>
        <dsp:cNvPr id="0" name=""/>
        <dsp:cNvSpPr/>
      </dsp:nvSpPr>
      <dsp:spPr>
        <a:xfrm>
          <a:off x="6050888" y="2617547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게시판</a:t>
          </a:r>
          <a:endParaRPr lang="ko-KR" altLang="en-US" sz="1100" kern="1200" dirty="0"/>
        </a:p>
      </dsp:txBody>
      <dsp:txXfrm>
        <a:off x="6063539" y="2630198"/>
        <a:ext cx="838562" cy="406630"/>
      </dsp:txXfrm>
    </dsp:sp>
    <dsp:sp modelId="{E37BDF5A-A3F3-4F94-A4E4-AC31C6A0725C}">
      <dsp:nvSpPr>
        <dsp:cNvPr id="0" name=""/>
        <dsp:cNvSpPr/>
      </dsp:nvSpPr>
      <dsp:spPr>
        <a:xfrm rot="19457599">
          <a:off x="6874755" y="2702159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076887" y="2698694"/>
        <a:ext cx="21277" cy="21277"/>
      </dsp:txXfrm>
    </dsp:sp>
    <dsp:sp modelId="{73D22FF3-D462-43E8-A45E-79E0FBC66DD5}">
      <dsp:nvSpPr>
        <dsp:cNvPr id="0" name=""/>
        <dsp:cNvSpPr/>
      </dsp:nvSpPr>
      <dsp:spPr>
        <a:xfrm>
          <a:off x="7260299" y="2369186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글쓰기</a:t>
          </a:r>
          <a:endParaRPr lang="ko-KR" altLang="en-US" sz="1100" kern="1200" dirty="0"/>
        </a:p>
      </dsp:txBody>
      <dsp:txXfrm>
        <a:off x="7272950" y="2381837"/>
        <a:ext cx="838562" cy="406630"/>
      </dsp:txXfrm>
    </dsp:sp>
    <dsp:sp modelId="{BA730365-97AE-46BA-80D3-637EE544878D}">
      <dsp:nvSpPr>
        <dsp:cNvPr id="0" name=""/>
        <dsp:cNvSpPr/>
      </dsp:nvSpPr>
      <dsp:spPr>
        <a:xfrm rot="2142401">
          <a:off x="6874755" y="2950520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076887" y="2947056"/>
        <a:ext cx="21277" cy="21277"/>
      </dsp:txXfrm>
    </dsp:sp>
    <dsp:sp modelId="{3BECE54A-691C-436C-800D-DD236BEE004B}">
      <dsp:nvSpPr>
        <dsp:cNvPr id="0" name=""/>
        <dsp:cNvSpPr/>
      </dsp:nvSpPr>
      <dsp:spPr>
        <a:xfrm>
          <a:off x="7260299" y="2865908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댓글쓰기</a:t>
          </a:r>
          <a:endParaRPr lang="ko-KR" altLang="en-US" sz="1100" kern="1200" dirty="0"/>
        </a:p>
      </dsp:txBody>
      <dsp:txXfrm>
        <a:off x="7272950" y="2878559"/>
        <a:ext cx="838562" cy="406630"/>
      </dsp:txXfrm>
    </dsp:sp>
    <dsp:sp modelId="{F3636BAC-A3BB-48DA-B0CD-62607ADC777E}">
      <dsp:nvSpPr>
        <dsp:cNvPr id="0" name=""/>
        <dsp:cNvSpPr/>
      </dsp:nvSpPr>
      <dsp:spPr>
        <a:xfrm rot="4467012">
          <a:off x="4024212" y="3198881"/>
          <a:ext cx="1288985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1288985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36480" y="3173831"/>
        <a:ext cx="64449" cy="64449"/>
      </dsp:txXfrm>
    </dsp:sp>
    <dsp:sp modelId="{328277B0-F921-4CAD-9040-3781FBB41F9B}">
      <dsp:nvSpPr>
        <dsp:cNvPr id="0" name=""/>
        <dsp:cNvSpPr/>
      </dsp:nvSpPr>
      <dsp:spPr>
        <a:xfrm>
          <a:off x="4841478" y="3610992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 smtClean="0"/>
            <a:t>QnA</a:t>
          </a:r>
          <a:endParaRPr lang="ko-KR" altLang="en-US" sz="1100" kern="1200" dirty="0"/>
        </a:p>
      </dsp:txBody>
      <dsp:txXfrm>
        <a:off x="4854129" y="3623643"/>
        <a:ext cx="838562" cy="406630"/>
      </dsp:txXfrm>
    </dsp:sp>
    <dsp:sp modelId="{A4FC8D49-0798-4EF8-874E-3DFF510C64C2}">
      <dsp:nvSpPr>
        <dsp:cNvPr id="0" name=""/>
        <dsp:cNvSpPr/>
      </dsp:nvSpPr>
      <dsp:spPr>
        <a:xfrm>
          <a:off x="5705342" y="3819784"/>
          <a:ext cx="345545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345545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869477" y="3818319"/>
        <a:ext cx="17277" cy="17277"/>
      </dsp:txXfrm>
    </dsp:sp>
    <dsp:sp modelId="{C956FF06-6F93-4D6E-95FD-4360B92E8149}">
      <dsp:nvSpPr>
        <dsp:cNvPr id="0" name=""/>
        <dsp:cNvSpPr/>
      </dsp:nvSpPr>
      <dsp:spPr>
        <a:xfrm>
          <a:off x="6050888" y="3610992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게시판</a:t>
          </a:r>
          <a:endParaRPr lang="ko-KR" altLang="en-US" sz="1100" kern="1200" dirty="0"/>
        </a:p>
      </dsp:txBody>
      <dsp:txXfrm>
        <a:off x="6063539" y="3623643"/>
        <a:ext cx="838562" cy="406630"/>
      </dsp:txXfrm>
    </dsp:sp>
    <dsp:sp modelId="{37383E8A-C8ED-4758-A9ED-A43686BFD3D8}">
      <dsp:nvSpPr>
        <dsp:cNvPr id="0" name=""/>
        <dsp:cNvSpPr/>
      </dsp:nvSpPr>
      <dsp:spPr>
        <a:xfrm rot="19457599">
          <a:off x="6874755" y="3695603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076887" y="3692139"/>
        <a:ext cx="21277" cy="21277"/>
      </dsp:txXfrm>
    </dsp:sp>
    <dsp:sp modelId="{CDB47C96-EF76-4654-B191-2EDB22D40F8F}">
      <dsp:nvSpPr>
        <dsp:cNvPr id="0" name=""/>
        <dsp:cNvSpPr/>
      </dsp:nvSpPr>
      <dsp:spPr>
        <a:xfrm>
          <a:off x="7260299" y="3362631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글쓰기</a:t>
          </a:r>
          <a:endParaRPr lang="ko-KR" altLang="en-US" sz="1100" kern="1200" dirty="0"/>
        </a:p>
      </dsp:txBody>
      <dsp:txXfrm>
        <a:off x="7272950" y="3375282"/>
        <a:ext cx="838562" cy="406630"/>
      </dsp:txXfrm>
    </dsp:sp>
    <dsp:sp modelId="{1E18AB50-E165-42E6-ADE4-1069257E1C60}">
      <dsp:nvSpPr>
        <dsp:cNvPr id="0" name=""/>
        <dsp:cNvSpPr/>
      </dsp:nvSpPr>
      <dsp:spPr>
        <a:xfrm rot="2142401">
          <a:off x="6874755" y="3943964"/>
          <a:ext cx="425541" cy="14348"/>
        </a:xfrm>
        <a:custGeom>
          <a:avLst/>
          <a:gdLst/>
          <a:ahLst/>
          <a:cxnLst/>
          <a:rect l="0" t="0" r="0" b="0"/>
          <a:pathLst>
            <a:path>
              <a:moveTo>
                <a:pt x="0" y="7174"/>
              </a:moveTo>
              <a:lnTo>
                <a:pt x="425541" y="7174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076887" y="3940500"/>
        <a:ext cx="21277" cy="21277"/>
      </dsp:txXfrm>
    </dsp:sp>
    <dsp:sp modelId="{5CA99C1C-32F0-4232-90D2-96D2AF3497E3}">
      <dsp:nvSpPr>
        <dsp:cNvPr id="0" name=""/>
        <dsp:cNvSpPr/>
      </dsp:nvSpPr>
      <dsp:spPr>
        <a:xfrm>
          <a:off x="7260299" y="3859353"/>
          <a:ext cx="863864" cy="431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smtClean="0"/>
            <a:t>답글달기</a:t>
          </a:r>
          <a:endParaRPr lang="ko-KR" altLang="en-US" sz="1100" kern="1200" dirty="0"/>
        </a:p>
      </dsp:txBody>
      <dsp:txXfrm>
        <a:off x="7272950" y="3872004"/>
        <a:ext cx="838562" cy="406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57513" y="254000"/>
            <a:ext cx="8915399" cy="2262781"/>
          </a:xfrm>
        </p:spPr>
        <p:txBody>
          <a:bodyPr/>
          <a:lstStyle/>
          <a:p>
            <a:r>
              <a:rPr lang="en-US" altLang="ko-KR" dirty="0"/>
              <a:t>COC </a:t>
            </a:r>
            <a:r>
              <a:rPr lang="ko-KR" altLang="en-US" dirty="0"/>
              <a:t>정보 공유 사이트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20906" y="4180479"/>
            <a:ext cx="1981994" cy="1126283"/>
          </a:xfrm>
        </p:spPr>
        <p:txBody>
          <a:bodyPr/>
          <a:lstStyle/>
          <a:p>
            <a:r>
              <a:rPr lang="en-US" altLang="ko-KR" dirty="0"/>
              <a:t>2015113279</a:t>
            </a:r>
          </a:p>
          <a:p>
            <a:r>
              <a:rPr lang="ko-KR" altLang="en-US" dirty="0"/>
              <a:t>김기철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3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네번째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6448" y="2112713"/>
            <a:ext cx="3147015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게시판이 있으며 제목을 클릭</a:t>
            </a:r>
            <a:endParaRPr lang="en-US" altLang="ko-KR" dirty="0" smtClean="0"/>
          </a:p>
          <a:p>
            <a:r>
              <a:rPr lang="ko-KR" altLang="en-US" dirty="0" smtClean="0"/>
              <a:t>할 경우 해당 글로 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글쓰기를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글쓰기</a:t>
            </a:r>
            <a:endParaRPr lang="en-US" altLang="ko-KR" dirty="0" smtClean="0"/>
          </a:p>
          <a:p>
            <a:r>
              <a:rPr lang="ko-KR" altLang="en-US" dirty="0" smtClean="0"/>
              <a:t>화면으로 이동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82" y="1554209"/>
            <a:ext cx="5441964" cy="49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네번째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364283"/>
            <a:ext cx="6390224" cy="49124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6448" y="2112713"/>
            <a:ext cx="3211135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글쓰기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버튼을 </a:t>
            </a:r>
            <a:r>
              <a:rPr lang="ko-KR" altLang="en-US" dirty="0" err="1" smtClean="0"/>
              <a:t>누를경우</a:t>
            </a:r>
            <a:endParaRPr lang="en-US" altLang="ko-KR" dirty="0" smtClean="0"/>
          </a:p>
          <a:p>
            <a:r>
              <a:rPr lang="ko-KR" altLang="en-US" dirty="0" smtClean="0"/>
              <a:t>게시판화면으로 이동하고</a:t>
            </a:r>
            <a:endParaRPr lang="en-US" altLang="ko-KR" dirty="0" smtClean="0"/>
          </a:p>
          <a:p>
            <a:r>
              <a:rPr lang="ko-KR" altLang="en-US" dirty="0" smtClean="0"/>
              <a:t>다시 쓰기를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쓰여져</a:t>
            </a:r>
            <a:endParaRPr lang="en-US" altLang="ko-KR" dirty="0" smtClean="0"/>
          </a:p>
          <a:p>
            <a:r>
              <a:rPr lang="ko-KR" altLang="en-US" dirty="0" smtClean="0"/>
              <a:t>있던 내용들이 지워진다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61" y="4829176"/>
            <a:ext cx="45910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네번째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6448" y="2112713"/>
            <a:ext cx="314701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제목을 눌러서 해당 </a:t>
            </a:r>
            <a:r>
              <a:rPr lang="ko-KR" altLang="en-US" dirty="0" err="1" smtClean="0"/>
              <a:t>글내용을</a:t>
            </a:r>
            <a:endParaRPr lang="en-US" altLang="ko-KR" dirty="0" smtClean="0"/>
          </a:p>
          <a:p>
            <a:r>
              <a:rPr lang="ko-KR" altLang="en-US" dirty="0" smtClean="0"/>
              <a:t>보는 장면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83" y="1812753"/>
            <a:ext cx="4946697" cy="41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네번째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6448" y="2112713"/>
            <a:ext cx="291618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하단에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입력기능 추가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84" y="2268664"/>
            <a:ext cx="5862078" cy="3572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0" y="5451035"/>
            <a:ext cx="43719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마지막 메뉴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6448" y="2112713"/>
            <a:ext cx="274947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마지막 메뉴를 누른 장면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71" y="1532926"/>
            <a:ext cx="5823636" cy="4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마지막 메뉴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16448" y="2112713"/>
            <a:ext cx="274947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마지막 메뉴를 누른 장면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71" y="1532926"/>
            <a:ext cx="5823636" cy="4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 메뉴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4048" y="2100245"/>
            <a:ext cx="163378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답변하기 기능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3" y="1673312"/>
            <a:ext cx="5905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기능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27659" y="3015270"/>
            <a:ext cx="1107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r>
              <a:rPr lang="ko-KR" altLang="en-US" dirty="0" smtClean="0"/>
              <a:t>삭제하기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99" y="2100245"/>
            <a:ext cx="6979972" cy="7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기능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64048" y="2100245"/>
            <a:ext cx="1107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r>
              <a:rPr lang="ko-KR" altLang="en-US" dirty="0" smtClean="0"/>
              <a:t>삭제하기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4" y="1749854"/>
            <a:ext cx="5107837" cy="34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기능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64048" y="2100245"/>
            <a:ext cx="1107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r>
              <a:rPr lang="ko-KR" altLang="en-US" dirty="0" smtClean="0"/>
              <a:t>수정하기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4" y="1749854"/>
            <a:ext cx="5107837" cy="34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변경 및 추가보완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주제를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(</a:t>
            </a:r>
            <a:r>
              <a:rPr lang="ko-KR" altLang="en-US" dirty="0" smtClean="0"/>
              <a:t>공부관련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모바일게임</a:t>
            </a:r>
            <a:r>
              <a:rPr lang="ko-KR" altLang="en-US" dirty="0" smtClean="0"/>
              <a:t> 관련</a:t>
            </a:r>
            <a:r>
              <a:rPr lang="en-US" altLang="ko-KR" dirty="0" smtClean="0"/>
              <a:t>)</a:t>
            </a:r>
          </a:p>
          <a:p>
            <a:endParaRPr lang="en-US" altLang="ko-KR" dirty="0" err="1"/>
          </a:p>
          <a:p>
            <a:r>
              <a:rPr lang="ko-KR" altLang="en-US" dirty="0" err="1" smtClean="0"/>
              <a:t>클래시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클랜에</a:t>
            </a:r>
            <a:r>
              <a:rPr lang="ko-KR" altLang="en-US" dirty="0" smtClean="0"/>
              <a:t> 대한 정보들과 미디어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 등을 제공해준다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57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 기능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64048" y="2100245"/>
            <a:ext cx="1107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/>
          </a:p>
          <a:p>
            <a:r>
              <a:rPr lang="ko-KR" altLang="en-US" dirty="0" smtClean="0"/>
              <a:t>삭제하기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4" y="1749854"/>
            <a:ext cx="5107837" cy="34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구조도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69299150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58300" y="1905000"/>
            <a:ext cx="10054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첫화면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80" y="1567795"/>
            <a:ext cx="6665665" cy="45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813353"/>
            <a:ext cx="4351573" cy="34075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509" y="2634587"/>
            <a:ext cx="3513736" cy="8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485900"/>
            <a:ext cx="6442927" cy="495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8300" y="1905000"/>
            <a:ext cx="26853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첫화면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접속시</a:t>
            </a:r>
            <a:endParaRPr lang="en-US" altLang="ko-KR" dirty="0" smtClean="0"/>
          </a:p>
          <a:p>
            <a:r>
              <a:rPr lang="ko-KR" altLang="en-US" dirty="0" smtClean="0"/>
              <a:t>배경음악이 나온다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메뉴에 커서를 올릴 시</a:t>
            </a:r>
            <a:endParaRPr lang="en-US" altLang="ko-KR" dirty="0" smtClean="0"/>
          </a:p>
          <a:p>
            <a:r>
              <a:rPr lang="ko-KR" altLang="en-US" dirty="0" smtClean="0"/>
              <a:t>해당메뉴 모양이 바뀐다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56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메뉴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498600"/>
            <a:ext cx="6542049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8300" y="1905000"/>
            <a:ext cx="29161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메뉴에</a:t>
            </a:r>
            <a:r>
              <a:rPr lang="en-US" altLang="ko-KR" dirty="0"/>
              <a:t> </a:t>
            </a:r>
            <a:r>
              <a:rPr lang="ko-KR" altLang="en-US" dirty="0" smtClean="0"/>
              <a:t>들어가면</a:t>
            </a:r>
            <a:endParaRPr lang="en-US" altLang="ko-KR" dirty="0" smtClean="0"/>
          </a:p>
          <a:p>
            <a:r>
              <a:rPr lang="ko-KR" altLang="en-US" dirty="0" smtClean="0"/>
              <a:t>왼쪽과 오른쪽프레임으로</a:t>
            </a:r>
            <a:endParaRPr lang="en-US" altLang="ko-KR" dirty="0" smtClean="0"/>
          </a:p>
          <a:p>
            <a:r>
              <a:rPr lang="ko-KR" altLang="en-US" dirty="0" smtClean="0"/>
              <a:t>나뉘고 왼쪽의 메뉴를 선택</a:t>
            </a:r>
            <a:endParaRPr lang="en-US" altLang="ko-KR" dirty="0" smtClean="0"/>
          </a:p>
          <a:p>
            <a:r>
              <a:rPr lang="ko-KR" altLang="en-US" dirty="0" smtClean="0"/>
              <a:t>하면 오른쪽 화면에</a:t>
            </a:r>
            <a:endParaRPr lang="en-US" altLang="ko-KR" dirty="0" smtClean="0"/>
          </a:p>
          <a:p>
            <a:r>
              <a:rPr lang="ko-KR" altLang="en-US" dirty="0" smtClean="0"/>
              <a:t>업데이트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89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264555"/>
            <a:ext cx="6769100" cy="52037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8300" y="1905000"/>
            <a:ext cx="29161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세</a:t>
            </a:r>
            <a:r>
              <a:rPr lang="ko-KR" altLang="en-US" dirty="0" err="1" smtClean="0"/>
              <a:t>번째</a:t>
            </a:r>
            <a:r>
              <a:rPr lang="ko-KR" altLang="en-US" dirty="0" smtClean="0"/>
              <a:t> 메뉴에</a:t>
            </a:r>
            <a:r>
              <a:rPr lang="en-US" altLang="ko-KR" dirty="0"/>
              <a:t> </a:t>
            </a:r>
            <a:r>
              <a:rPr lang="ko-KR" altLang="en-US" dirty="0" smtClean="0"/>
              <a:t>들어가면</a:t>
            </a:r>
            <a:endParaRPr lang="en-US" altLang="ko-KR" dirty="0" smtClean="0"/>
          </a:p>
          <a:p>
            <a:r>
              <a:rPr lang="ko-KR" altLang="en-US" dirty="0" err="1" smtClean="0"/>
              <a:t>첫번째</a:t>
            </a:r>
            <a:r>
              <a:rPr lang="ko-KR" altLang="en-US" dirty="0"/>
              <a:t> </a:t>
            </a:r>
            <a:r>
              <a:rPr lang="ko-KR" altLang="en-US" dirty="0" smtClean="0"/>
              <a:t>동영상이 자동 재생</a:t>
            </a:r>
            <a:endParaRPr lang="en-US" altLang="ko-KR" dirty="0" smtClean="0"/>
          </a:p>
          <a:p>
            <a:r>
              <a:rPr lang="ko-KR" altLang="en-US" dirty="0" smtClean="0"/>
              <a:t>되며 동영상 하단에는</a:t>
            </a:r>
            <a:endParaRPr lang="en-US" altLang="ko-KR" dirty="0" smtClean="0"/>
          </a:p>
          <a:p>
            <a:r>
              <a:rPr lang="ko-KR" altLang="en-US" dirty="0" smtClean="0"/>
              <a:t>해당 동영상을  다운로드</a:t>
            </a:r>
            <a:endParaRPr lang="en-US" altLang="ko-KR" dirty="0" smtClean="0"/>
          </a:p>
          <a:p>
            <a:r>
              <a:rPr lang="ko-KR" altLang="en-US" dirty="0" smtClean="0"/>
              <a:t>하는 링크가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60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435450"/>
            <a:ext cx="6161624" cy="4736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58300" y="1905000"/>
            <a:ext cx="28520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최하단에는</a:t>
            </a:r>
            <a:r>
              <a:rPr lang="ko-KR" altLang="en-US" dirty="0" smtClean="0"/>
              <a:t> 배경음악</a:t>
            </a:r>
            <a:endParaRPr lang="en-US" altLang="ko-KR" dirty="0" smtClean="0"/>
          </a:p>
          <a:p>
            <a:r>
              <a:rPr lang="ko-KR" altLang="en-US" dirty="0" err="1" smtClean="0"/>
              <a:t>플래이어가</a:t>
            </a:r>
            <a:r>
              <a:rPr lang="ko-KR" altLang="en-US" dirty="0" smtClean="0"/>
              <a:t> 있고</a:t>
            </a:r>
            <a:endParaRPr lang="en-US" altLang="ko-KR" dirty="0" smtClean="0"/>
          </a:p>
          <a:p>
            <a:r>
              <a:rPr lang="ko-KR" altLang="en-US" dirty="0" smtClean="0"/>
              <a:t>그 밑에는 배경음악을</a:t>
            </a:r>
            <a:endParaRPr lang="en-US" altLang="ko-KR" dirty="0" smtClean="0"/>
          </a:p>
          <a:p>
            <a:r>
              <a:rPr lang="ko-KR" altLang="en-US" dirty="0" err="1" smtClean="0"/>
              <a:t>다운로드할수</a:t>
            </a:r>
            <a:r>
              <a:rPr lang="ko-KR" altLang="en-US" dirty="0" smtClean="0"/>
              <a:t> 있는 링크가</a:t>
            </a:r>
            <a:endParaRPr lang="en-US" altLang="ko-KR" dirty="0" smtClean="0"/>
          </a:p>
          <a:p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85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</TotalTime>
  <Words>200</Words>
  <Application>Microsoft Office PowerPoint</Application>
  <PresentationFormat>와이드스크린</PresentationFormat>
  <Paragraphs>114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HY중고딕</vt:lpstr>
      <vt:lpstr>Arial</vt:lpstr>
      <vt:lpstr>Century Gothic</vt:lpstr>
      <vt:lpstr>Wingdings 3</vt:lpstr>
      <vt:lpstr>줄기</vt:lpstr>
      <vt:lpstr>COC 정보 공유 사이트</vt:lpstr>
      <vt:lpstr>변경 및 추가보완 사항</vt:lpstr>
      <vt:lpstr>구조도</vt:lpstr>
      <vt:lpstr>로그인</vt:lpstr>
      <vt:lpstr>회원가입</vt:lpstr>
      <vt:lpstr>Main 화면</vt:lpstr>
      <vt:lpstr>두번째 메뉴 화면</vt:lpstr>
      <vt:lpstr>세번째 메뉴</vt:lpstr>
      <vt:lpstr>세번째 메뉴</vt:lpstr>
      <vt:lpstr>네번째 메뉴</vt:lpstr>
      <vt:lpstr>네번째 메뉴</vt:lpstr>
      <vt:lpstr>네번째 메뉴</vt:lpstr>
      <vt:lpstr>네번째 메뉴</vt:lpstr>
      <vt:lpstr>마지막 메뉴</vt:lpstr>
      <vt:lpstr>마지막 메뉴</vt:lpstr>
      <vt:lpstr>마지막 메뉴</vt:lpstr>
      <vt:lpstr>게시판 기능</vt:lpstr>
      <vt:lpstr>게시판 기능</vt:lpstr>
      <vt:lpstr>게시판 기능</vt:lpstr>
      <vt:lpstr>게시판 기능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 정보 공유 사이트</dc:title>
  <dc:creator>01</dc:creator>
  <cp:lastModifiedBy>Windows 사용자</cp:lastModifiedBy>
  <cp:revision>17</cp:revision>
  <dcterms:created xsi:type="dcterms:W3CDTF">2016-11-30T16:46:49Z</dcterms:created>
  <dcterms:modified xsi:type="dcterms:W3CDTF">2017-05-30T17:24:44Z</dcterms:modified>
</cp:coreProperties>
</file>